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3" r:id="rId1"/>
  </p:sldMasterIdLst>
  <p:notesMasterIdLst>
    <p:notesMasterId r:id="rId31"/>
  </p:notesMasterIdLst>
  <p:sldIdLst>
    <p:sldId id="256" r:id="rId2"/>
    <p:sldId id="257" r:id="rId3"/>
    <p:sldId id="258" r:id="rId4"/>
    <p:sldId id="259" r:id="rId5"/>
    <p:sldId id="260" r:id="rId6"/>
    <p:sldId id="268" r:id="rId7"/>
    <p:sldId id="293" r:id="rId8"/>
    <p:sldId id="263" r:id="rId9"/>
    <p:sldId id="291" r:id="rId10"/>
    <p:sldId id="262" r:id="rId11"/>
    <p:sldId id="261" r:id="rId12"/>
    <p:sldId id="269" r:id="rId13"/>
    <p:sldId id="265" r:id="rId14"/>
    <p:sldId id="266" r:id="rId15"/>
    <p:sldId id="292" r:id="rId16"/>
    <p:sldId id="264" r:id="rId17"/>
    <p:sldId id="267" r:id="rId18"/>
    <p:sldId id="270" r:id="rId19"/>
    <p:sldId id="285" r:id="rId20"/>
    <p:sldId id="286" r:id="rId21"/>
    <p:sldId id="287" r:id="rId22"/>
    <p:sldId id="288" r:id="rId23"/>
    <p:sldId id="289" r:id="rId24"/>
    <p:sldId id="290" r:id="rId25"/>
    <p:sldId id="274" r:id="rId26"/>
    <p:sldId id="273" r:id="rId27"/>
    <p:sldId id="282" r:id="rId28"/>
    <p:sldId id="283" r:id="rId29"/>
    <p:sldId id="284" r:id="rId30"/>
  </p:sldIdLst>
  <p:sldSz cx="20104100" cy="11309350"/>
  <p:notesSz cx="20104100" cy="11309350"/>
  <p:embeddedFontLst>
    <p:embeddedFont>
      <p:font typeface="Calibri" panose="020F0502020204030204" pitchFamily="34" charset="0"/>
      <p:regular r:id="rId32"/>
      <p:bold r:id="rId33"/>
      <p:italic r:id="rId34"/>
      <p:boldItalic r:id="rId35"/>
    </p:embeddedFont>
    <p:embeddedFont>
      <p:font typeface="Garamond" panose="02020404030301010803" pitchFamily="18" charset="0"/>
      <p:regular r:id="rId36"/>
      <p:bold r:id="rId37"/>
      <p:italic r:id="rId38"/>
    </p:embeddedFont>
    <p:embeddedFont>
      <p:font typeface="Open Sans" panose="020B060603050402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6" d="100"/>
          <a:sy n="56" d="100"/>
        </p:scale>
        <p:origin x="1302" y="9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8712200" cy="5651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1387138" y="0"/>
            <a:ext cx="8712200" cy="56515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2009775" y="5372100"/>
            <a:ext cx="16084550" cy="508952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10742613"/>
            <a:ext cx="8712200" cy="5651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1387138" y="10742613"/>
            <a:ext cx="8712200" cy="56515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txBox="1">
            <a:spLocks noGrp="1"/>
          </p:cNvSpPr>
          <p:nvPr>
            <p:ph type="body" idx="1"/>
          </p:nvPr>
        </p:nvSpPr>
        <p:spPr>
          <a:xfrm>
            <a:off x="2009775" y="5372100"/>
            <a:ext cx="16084550" cy="5089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 name="Google Shape;48;p1:notes"/>
          <p:cNvSpPr>
            <a:spLocks noGrp="1" noRot="1" noChangeAspect="1"/>
          </p:cNvSpPr>
          <p:nvPr>
            <p:ph type="sldImg" idx="2"/>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txBox="1">
            <a:spLocks noGrp="1"/>
          </p:cNvSpPr>
          <p:nvPr>
            <p:ph type="body" idx="1"/>
          </p:nvPr>
        </p:nvSpPr>
        <p:spPr>
          <a:xfrm>
            <a:off x="2009775" y="5372100"/>
            <a:ext cx="16084550" cy="5089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7:notes"/>
          <p:cNvSpPr>
            <a:spLocks noGrp="1" noRot="1" noChangeAspect="1"/>
          </p:cNvSpPr>
          <p:nvPr>
            <p:ph type="sldImg" idx="2"/>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6:notes"/>
          <p:cNvSpPr txBox="1">
            <a:spLocks noGrp="1"/>
          </p:cNvSpPr>
          <p:nvPr>
            <p:ph type="body" idx="1"/>
          </p:nvPr>
        </p:nvSpPr>
        <p:spPr>
          <a:xfrm>
            <a:off x="2009775" y="5372100"/>
            <a:ext cx="16084550" cy="5089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6:notes"/>
          <p:cNvSpPr>
            <a:spLocks noGrp="1" noRot="1" noChangeAspect="1"/>
          </p:cNvSpPr>
          <p:nvPr>
            <p:ph type="sldImg" idx="2"/>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4:notes"/>
          <p:cNvSpPr txBox="1">
            <a:spLocks noGrp="1"/>
          </p:cNvSpPr>
          <p:nvPr>
            <p:ph type="body" idx="1"/>
          </p:nvPr>
        </p:nvSpPr>
        <p:spPr>
          <a:xfrm>
            <a:off x="2009775" y="5372100"/>
            <a:ext cx="16084550" cy="5089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14:notes"/>
          <p:cNvSpPr>
            <a:spLocks noGrp="1" noRot="1" noChangeAspect="1"/>
          </p:cNvSpPr>
          <p:nvPr>
            <p:ph type="sldImg" idx="2"/>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0:notes"/>
          <p:cNvSpPr txBox="1">
            <a:spLocks noGrp="1"/>
          </p:cNvSpPr>
          <p:nvPr>
            <p:ph type="body" idx="1"/>
          </p:nvPr>
        </p:nvSpPr>
        <p:spPr>
          <a:xfrm>
            <a:off x="2009775" y="5372100"/>
            <a:ext cx="16084550" cy="5089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10:notes"/>
          <p:cNvSpPr>
            <a:spLocks noGrp="1" noRot="1" noChangeAspect="1"/>
          </p:cNvSpPr>
          <p:nvPr>
            <p:ph type="sldImg" idx="2"/>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1:notes"/>
          <p:cNvSpPr txBox="1">
            <a:spLocks noGrp="1"/>
          </p:cNvSpPr>
          <p:nvPr>
            <p:ph type="body" idx="1"/>
          </p:nvPr>
        </p:nvSpPr>
        <p:spPr>
          <a:xfrm>
            <a:off x="2009775" y="5372100"/>
            <a:ext cx="16084550" cy="5089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1:notes"/>
          <p:cNvSpPr>
            <a:spLocks noGrp="1" noRot="1" noChangeAspect="1"/>
          </p:cNvSpPr>
          <p:nvPr>
            <p:ph type="sldImg" idx="2"/>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26:notes"/>
          <p:cNvSpPr txBox="1">
            <a:spLocks noGrp="1"/>
          </p:cNvSpPr>
          <p:nvPr>
            <p:ph type="body" idx="1"/>
          </p:nvPr>
        </p:nvSpPr>
        <p:spPr>
          <a:xfrm>
            <a:off x="2009775" y="5372100"/>
            <a:ext cx="16084550" cy="5089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 name="Google Shape;427;p26:notes"/>
          <p:cNvSpPr>
            <a:spLocks noGrp="1" noRot="1" noChangeAspect="1"/>
          </p:cNvSpPr>
          <p:nvPr>
            <p:ph type="sldImg" idx="2"/>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9:notes"/>
          <p:cNvSpPr txBox="1">
            <a:spLocks noGrp="1"/>
          </p:cNvSpPr>
          <p:nvPr>
            <p:ph type="body" idx="1"/>
          </p:nvPr>
        </p:nvSpPr>
        <p:spPr>
          <a:xfrm>
            <a:off x="2009775" y="5372100"/>
            <a:ext cx="16084550" cy="5089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9:notes"/>
          <p:cNvSpPr>
            <a:spLocks noGrp="1" noRot="1" noChangeAspect="1"/>
          </p:cNvSpPr>
          <p:nvPr>
            <p:ph type="sldImg" idx="2"/>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2:notes"/>
          <p:cNvSpPr txBox="1">
            <a:spLocks noGrp="1"/>
          </p:cNvSpPr>
          <p:nvPr>
            <p:ph type="body" idx="1"/>
          </p:nvPr>
        </p:nvSpPr>
        <p:spPr>
          <a:xfrm>
            <a:off x="2009775" y="5372100"/>
            <a:ext cx="16084550" cy="5089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12:notes"/>
          <p:cNvSpPr>
            <a:spLocks noGrp="1" noRot="1" noChangeAspect="1"/>
          </p:cNvSpPr>
          <p:nvPr>
            <p:ph type="sldImg" idx="2"/>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5:notes"/>
          <p:cNvSpPr txBox="1">
            <a:spLocks noGrp="1"/>
          </p:cNvSpPr>
          <p:nvPr>
            <p:ph type="body" idx="1"/>
          </p:nvPr>
        </p:nvSpPr>
        <p:spPr>
          <a:xfrm>
            <a:off x="2009775" y="5372100"/>
            <a:ext cx="16084550" cy="5089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15:notes"/>
          <p:cNvSpPr>
            <a:spLocks noGrp="1" noRot="1" noChangeAspect="1"/>
          </p:cNvSpPr>
          <p:nvPr>
            <p:ph type="sldImg" idx="2"/>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1:notes"/>
          <p:cNvSpPr txBox="1">
            <a:spLocks noGrp="1"/>
          </p:cNvSpPr>
          <p:nvPr>
            <p:ph type="body" idx="1"/>
          </p:nvPr>
        </p:nvSpPr>
        <p:spPr>
          <a:xfrm>
            <a:off x="2009775" y="5372100"/>
            <a:ext cx="16084550" cy="5089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p21:notes"/>
          <p:cNvSpPr>
            <a:spLocks noGrp="1" noRot="1" noChangeAspect="1"/>
          </p:cNvSpPr>
          <p:nvPr>
            <p:ph type="sldImg" idx="2"/>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txBox="1">
            <a:spLocks noGrp="1"/>
          </p:cNvSpPr>
          <p:nvPr>
            <p:ph type="body" idx="1"/>
          </p:nvPr>
        </p:nvSpPr>
        <p:spPr>
          <a:xfrm>
            <a:off x="2009775" y="5372100"/>
            <a:ext cx="16084550" cy="5089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 name="Google Shape;60;p2:notes"/>
          <p:cNvSpPr>
            <a:spLocks noGrp="1" noRot="1" noChangeAspect="1"/>
          </p:cNvSpPr>
          <p:nvPr>
            <p:ph type="sldImg" idx="2"/>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2:notes"/>
          <p:cNvSpPr txBox="1">
            <a:spLocks noGrp="1"/>
          </p:cNvSpPr>
          <p:nvPr>
            <p:ph type="body" idx="1"/>
          </p:nvPr>
        </p:nvSpPr>
        <p:spPr>
          <a:xfrm>
            <a:off x="2009775" y="5372100"/>
            <a:ext cx="16084550" cy="5089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22:notes"/>
          <p:cNvSpPr>
            <a:spLocks noGrp="1" noRot="1" noChangeAspect="1"/>
          </p:cNvSpPr>
          <p:nvPr>
            <p:ph type="sldImg" idx="2"/>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3:notes"/>
          <p:cNvSpPr txBox="1">
            <a:spLocks noGrp="1"/>
          </p:cNvSpPr>
          <p:nvPr>
            <p:ph type="body" idx="1"/>
          </p:nvPr>
        </p:nvSpPr>
        <p:spPr>
          <a:xfrm>
            <a:off x="2009775" y="5372100"/>
            <a:ext cx="16084550" cy="5089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9" name="Google Shape;379;p23:notes"/>
          <p:cNvSpPr>
            <a:spLocks noGrp="1" noRot="1" noChangeAspect="1"/>
          </p:cNvSpPr>
          <p:nvPr>
            <p:ph type="sldImg" idx="2"/>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4:notes"/>
          <p:cNvSpPr txBox="1">
            <a:spLocks noGrp="1"/>
          </p:cNvSpPr>
          <p:nvPr>
            <p:ph type="body" idx="1"/>
          </p:nvPr>
        </p:nvSpPr>
        <p:spPr>
          <a:xfrm>
            <a:off x="2009775" y="5372100"/>
            <a:ext cx="16084550" cy="5089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24:notes"/>
          <p:cNvSpPr>
            <a:spLocks noGrp="1" noRot="1" noChangeAspect="1"/>
          </p:cNvSpPr>
          <p:nvPr>
            <p:ph type="sldImg" idx="2"/>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5:notes"/>
          <p:cNvSpPr txBox="1">
            <a:spLocks noGrp="1"/>
          </p:cNvSpPr>
          <p:nvPr>
            <p:ph type="body" idx="1"/>
          </p:nvPr>
        </p:nvSpPr>
        <p:spPr>
          <a:xfrm>
            <a:off x="2009775" y="5372100"/>
            <a:ext cx="16084550" cy="5089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p25:notes"/>
          <p:cNvSpPr>
            <a:spLocks noGrp="1" noRot="1" noChangeAspect="1"/>
          </p:cNvSpPr>
          <p:nvPr>
            <p:ph type="sldImg" idx="2"/>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26:notes"/>
          <p:cNvSpPr txBox="1">
            <a:spLocks noGrp="1"/>
          </p:cNvSpPr>
          <p:nvPr>
            <p:ph type="body" idx="1"/>
          </p:nvPr>
        </p:nvSpPr>
        <p:spPr>
          <a:xfrm>
            <a:off x="2009775" y="5372100"/>
            <a:ext cx="16084550" cy="5089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 name="Google Shape;427;p26:notes"/>
          <p:cNvSpPr>
            <a:spLocks noGrp="1" noRot="1" noChangeAspect="1"/>
          </p:cNvSpPr>
          <p:nvPr>
            <p:ph type="sldImg" idx="2"/>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9:notes"/>
          <p:cNvSpPr txBox="1">
            <a:spLocks noGrp="1"/>
          </p:cNvSpPr>
          <p:nvPr>
            <p:ph type="body" idx="1"/>
          </p:nvPr>
        </p:nvSpPr>
        <p:spPr>
          <a:xfrm>
            <a:off x="2009775" y="5372100"/>
            <a:ext cx="16084550" cy="5089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19:notes"/>
          <p:cNvSpPr>
            <a:spLocks noGrp="1" noRot="1" noChangeAspect="1"/>
          </p:cNvSpPr>
          <p:nvPr>
            <p:ph type="sldImg" idx="2"/>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8:notes"/>
          <p:cNvSpPr txBox="1">
            <a:spLocks noGrp="1"/>
          </p:cNvSpPr>
          <p:nvPr>
            <p:ph type="body" idx="1"/>
          </p:nvPr>
        </p:nvSpPr>
        <p:spPr>
          <a:xfrm>
            <a:off x="2009775" y="5372100"/>
            <a:ext cx="16084550" cy="5089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18:notes"/>
          <p:cNvSpPr>
            <a:spLocks noGrp="1" noRot="1" noChangeAspect="1"/>
          </p:cNvSpPr>
          <p:nvPr>
            <p:ph type="sldImg" idx="2"/>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7:notes"/>
          <p:cNvSpPr txBox="1">
            <a:spLocks noGrp="1"/>
          </p:cNvSpPr>
          <p:nvPr>
            <p:ph type="body" idx="1"/>
          </p:nvPr>
        </p:nvSpPr>
        <p:spPr>
          <a:xfrm>
            <a:off x="2009775" y="5372100"/>
            <a:ext cx="16084550" cy="5089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27:notes"/>
          <p:cNvSpPr>
            <a:spLocks noGrp="1" noRot="1" noChangeAspect="1"/>
          </p:cNvSpPr>
          <p:nvPr>
            <p:ph type="sldImg" idx="2"/>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8:notes"/>
          <p:cNvSpPr txBox="1">
            <a:spLocks noGrp="1"/>
          </p:cNvSpPr>
          <p:nvPr>
            <p:ph type="body" idx="1"/>
          </p:nvPr>
        </p:nvSpPr>
        <p:spPr>
          <a:xfrm>
            <a:off x="2009775" y="5372100"/>
            <a:ext cx="16084550" cy="5089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28:notes"/>
          <p:cNvSpPr>
            <a:spLocks noGrp="1" noRot="1" noChangeAspect="1"/>
          </p:cNvSpPr>
          <p:nvPr>
            <p:ph type="sldImg" idx="2"/>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29:notes"/>
          <p:cNvSpPr txBox="1">
            <a:spLocks noGrp="1"/>
          </p:cNvSpPr>
          <p:nvPr>
            <p:ph type="body" idx="1"/>
          </p:nvPr>
        </p:nvSpPr>
        <p:spPr>
          <a:xfrm>
            <a:off x="2009775" y="5372100"/>
            <a:ext cx="16084550" cy="5089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29:notes"/>
          <p:cNvSpPr>
            <a:spLocks noGrp="1" noRot="1" noChangeAspect="1"/>
          </p:cNvSpPr>
          <p:nvPr>
            <p:ph type="sldImg" idx="2"/>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3:notes"/>
          <p:cNvSpPr txBox="1">
            <a:spLocks noGrp="1"/>
          </p:cNvSpPr>
          <p:nvPr>
            <p:ph type="body" idx="1"/>
          </p:nvPr>
        </p:nvSpPr>
        <p:spPr>
          <a:xfrm>
            <a:off x="2009775" y="5372100"/>
            <a:ext cx="16084550" cy="5089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 name="Google Shape;70;p3:notes"/>
          <p:cNvSpPr>
            <a:spLocks noGrp="1" noRot="1" noChangeAspect="1"/>
          </p:cNvSpPr>
          <p:nvPr>
            <p:ph type="sldImg" idx="2"/>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4:notes"/>
          <p:cNvSpPr txBox="1">
            <a:spLocks noGrp="1"/>
          </p:cNvSpPr>
          <p:nvPr>
            <p:ph type="body" idx="1"/>
          </p:nvPr>
        </p:nvSpPr>
        <p:spPr>
          <a:xfrm>
            <a:off x="2009775" y="5372100"/>
            <a:ext cx="16084550" cy="5089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p4:notes"/>
          <p:cNvSpPr>
            <a:spLocks noGrp="1" noRot="1" noChangeAspect="1"/>
          </p:cNvSpPr>
          <p:nvPr>
            <p:ph type="sldImg" idx="2"/>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5:notes"/>
          <p:cNvSpPr txBox="1">
            <a:spLocks noGrp="1"/>
          </p:cNvSpPr>
          <p:nvPr>
            <p:ph type="body" idx="1"/>
          </p:nvPr>
        </p:nvSpPr>
        <p:spPr>
          <a:xfrm>
            <a:off x="2009775" y="5372100"/>
            <a:ext cx="16084550" cy="5089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5:notes"/>
          <p:cNvSpPr>
            <a:spLocks noGrp="1" noRot="1" noChangeAspect="1"/>
          </p:cNvSpPr>
          <p:nvPr>
            <p:ph type="sldImg" idx="2"/>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3:notes"/>
          <p:cNvSpPr txBox="1">
            <a:spLocks noGrp="1"/>
          </p:cNvSpPr>
          <p:nvPr>
            <p:ph type="body" idx="1"/>
          </p:nvPr>
        </p:nvSpPr>
        <p:spPr>
          <a:xfrm>
            <a:off x="2009775" y="5372100"/>
            <a:ext cx="16084550" cy="5089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13:notes"/>
          <p:cNvSpPr>
            <a:spLocks noGrp="1" noRot="1" noChangeAspect="1"/>
          </p:cNvSpPr>
          <p:nvPr>
            <p:ph type="sldImg" idx="2"/>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3:notes"/>
          <p:cNvSpPr txBox="1">
            <a:spLocks noGrp="1"/>
          </p:cNvSpPr>
          <p:nvPr>
            <p:ph type="body" idx="1"/>
          </p:nvPr>
        </p:nvSpPr>
        <p:spPr>
          <a:xfrm>
            <a:off x="2009775" y="5372100"/>
            <a:ext cx="16084550" cy="5089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13:notes"/>
          <p:cNvSpPr>
            <a:spLocks noGrp="1" noRot="1" noChangeAspect="1"/>
          </p:cNvSpPr>
          <p:nvPr>
            <p:ph type="sldImg" idx="2"/>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1285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8:notes"/>
          <p:cNvSpPr txBox="1">
            <a:spLocks noGrp="1"/>
          </p:cNvSpPr>
          <p:nvPr>
            <p:ph type="body" idx="1"/>
          </p:nvPr>
        </p:nvSpPr>
        <p:spPr>
          <a:xfrm>
            <a:off x="2009775" y="5372100"/>
            <a:ext cx="16084550" cy="5089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8:notes"/>
          <p:cNvSpPr>
            <a:spLocks noGrp="1" noRot="1" noChangeAspect="1"/>
          </p:cNvSpPr>
          <p:nvPr>
            <p:ph type="sldImg" idx="2"/>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26:notes"/>
          <p:cNvSpPr txBox="1">
            <a:spLocks noGrp="1"/>
          </p:cNvSpPr>
          <p:nvPr>
            <p:ph type="body" idx="1"/>
          </p:nvPr>
        </p:nvSpPr>
        <p:spPr>
          <a:xfrm>
            <a:off x="2009775" y="5372100"/>
            <a:ext cx="16084550" cy="5089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 name="Google Shape;427;p26:notes"/>
          <p:cNvSpPr>
            <a:spLocks noGrp="1" noRot="1" noChangeAspect="1"/>
          </p:cNvSpPr>
          <p:nvPr>
            <p:ph type="sldImg" idx="2"/>
          </p:nvPr>
        </p:nvSpPr>
        <p:spPr>
          <a:xfrm>
            <a:off x="6281738" y="847725"/>
            <a:ext cx="7540625"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1381085" y="1263960"/>
            <a:ext cx="17341928" cy="278002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9200" b="1" i="0">
                <a:solidFill>
                  <a:srgbClr val="42210B"/>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741749" y="5602804"/>
            <a:ext cx="18620601" cy="4744084"/>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sz="2150" b="0" i="0">
                <a:solidFill>
                  <a:schemeClr val="dk1"/>
                </a:solidFill>
                <a:latin typeface="Garamond"/>
                <a:ea typeface="Garamond"/>
                <a:cs typeface="Garamond"/>
                <a:sym typeface="Garamond"/>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8" name="Google Shape;18;p2"/>
          <p:cNvSpPr txBox="1">
            <a:spLocks noGrp="1"/>
          </p:cNvSpPr>
          <p:nvPr>
            <p:ph type="ftr" idx="11"/>
          </p:nvPr>
        </p:nvSpPr>
        <p:spPr>
          <a:xfrm>
            <a:off x="6835394" y="10517695"/>
            <a:ext cx="6433311" cy="565467"/>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dt" idx="10"/>
          </p:nvPr>
        </p:nvSpPr>
        <p:spPr>
          <a:xfrm>
            <a:off x="1005205" y="10517695"/>
            <a:ext cx="4623943" cy="565467"/>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14474952" y="10517695"/>
            <a:ext cx="4623943" cy="565467"/>
          </a:xfrm>
          <a:prstGeom prst="rect">
            <a:avLst/>
          </a:prstGeom>
          <a:noFill/>
          <a:ln>
            <a:noFill/>
          </a:ln>
        </p:spPr>
        <p:txBody>
          <a:bodyPr spcFirstLastPara="1" wrap="square" lIns="0" tIns="0" rIns="0" bIns="0" anchor="t" anchorCtr="0">
            <a:spAutoFit/>
          </a:bodyPr>
          <a:lstStyle>
            <a:lvl1pPr marL="0" lvl="0" indent="0" algn="r">
              <a:spcBef>
                <a:spcPts val="0"/>
              </a:spcBef>
              <a:buNone/>
              <a:defRPr sz="1800" b="0" i="0" u="none" strike="noStrike" cap="none">
                <a:solidFill>
                  <a:srgbClr val="888888"/>
                </a:solidFill>
                <a:latin typeface="Calibri"/>
                <a:ea typeface="Calibri"/>
                <a:cs typeface="Calibri"/>
                <a:sym typeface="Calibri"/>
              </a:defRPr>
            </a:lvl1pPr>
            <a:lvl2pPr marL="0" lvl="1" indent="0" algn="r">
              <a:spcBef>
                <a:spcPts val="0"/>
              </a:spcBef>
              <a:buNone/>
              <a:defRPr sz="1800" b="0" i="0" u="none" strike="noStrike" cap="none">
                <a:solidFill>
                  <a:srgbClr val="888888"/>
                </a:solidFill>
                <a:latin typeface="Calibri"/>
                <a:ea typeface="Calibri"/>
                <a:cs typeface="Calibri"/>
                <a:sym typeface="Calibri"/>
              </a:defRPr>
            </a:lvl2pPr>
            <a:lvl3pPr marL="0" lvl="2" indent="0" algn="r">
              <a:spcBef>
                <a:spcPts val="0"/>
              </a:spcBef>
              <a:buNone/>
              <a:defRPr sz="1800" b="0" i="0" u="none" strike="noStrike" cap="none">
                <a:solidFill>
                  <a:srgbClr val="888888"/>
                </a:solidFill>
                <a:latin typeface="Calibri"/>
                <a:ea typeface="Calibri"/>
                <a:cs typeface="Calibri"/>
                <a:sym typeface="Calibri"/>
              </a:defRPr>
            </a:lvl3pPr>
            <a:lvl4pPr marL="0" lvl="3" indent="0" algn="r">
              <a:spcBef>
                <a:spcPts val="0"/>
              </a:spcBef>
              <a:buNone/>
              <a:defRPr sz="1800" b="0" i="0" u="none" strike="noStrike" cap="none">
                <a:solidFill>
                  <a:srgbClr val="888888"/>
                </a:solidFill>
                <a:latin typeface="Calibri"/>
                <a:ea typeface="Calibri"/>
                <a:cs typeface="Calibri"/>
                <a:sym typeface="Calibri"/>
              </a:defRPr>
            </a:lvl4pPr>
            <a:lvl5pPr marL="0" lvl="4" indent="0" algn="r">
              <a:spcBef>
                <a:spcPts val="0"/>
              </a:spcBef>
              <a:buNone/>
              <a:defRPr sz="1800" b="0" i="0" u="none" strike="noStrike" cap="none">
                <a:solidFill>
                  <a:srgbClr val="888888"/>
                </a:solidFill>
                <a:latin typeface="Calibri"/>
                <a:ea typeface="Calibri"/>
                <a:cs typeface="Calibri"/>
                <a:sym typeface="Calibri"/>
              </a:defRPr>
            </a:lvl5pPr>
            <a:lvl6pPr marL="0" lvl="5" indent="0" algn="r">
              <a:spcBef>
                <a:spcPts val="0"/>
              </a:spcBef>
              <a:buNone/>
              <a:defRPr sz="1800" b="0" i="0" u="none" strike="noStrike" cap="none">
                <a:solidFill>
                  <a:srgbClr val="888888"/>
                </a:solidFill>
                <a:latin typeface="Calibri"/>
                <a:ea typeface="Calibri"/>
                <a:cs typeface="Calibri"/>
                <a:sym typeface="Calibri"/>
              </a:defRPr>
            </a:lvl6pPr>
            <a:lvl7pPr marL="0" lvl="6" indent="0" algn="r">
              <a:spcBef>
                <a:spcPts val="0"/>
              </a:spcBef>
              <a:buNone/>
              <a:defRPr sz="1800" b="0" i="0" u="none" strike="noStrike" cap="none">
                <a:solidFill>
                  <a:srgbClr val="888888"/>
                </a:solidFill>
                <a:latin typeface="Calibri"/>
                <a:ea typeface="Calibri"/>
                <a:cs typeface="Calibri"/>
                <a:sym typeface="Calibri"/>
              </a:defRPr>
            </a:lvl7pPr>
            <a:lvl8pPr marL="0" lvl="7" indent="0" algn="r">
              <a:spcBef>
                <a:spcPts val="0"/>
              </a:spcBef>
              <a:buNone/>
              <a:defRPr sz="1800" b="0" i="0" u="none" strike="noStrike" cap="none">
                <a:solidFill>
                  <a:srgbClr val="888888"/>
                </a:solidFill>
                <a:latin typeface="Calibri"/>
                <a:ea typeface="Calibri"/>
                <a:cs typeface="Calibri"/>
                <a:sym typeface="Calibri"/>
              </a:defRPr>
            </a:lvl8pPr>
            <a:lvl9pPr marL="0" lvl="8" indent="0" algn="r">
              <a:spcBef>
                <a:spcPts val="0"/>
              </a:spcBef>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wo Content">
  <p:cSld name="Two Content">
    <p:bg>
      <p:bgPr>
        <a:solidFill>
          <a:schemeClr val="lt1"/>
        </a:solidFill>
        <a:effectLst/>
      </p:bgPr>
    </p:bg>
    <p:spTree>
      <p:nvGrpSpPr>
        <p:cNvPr id="1" name="Shape 21"/>
        <p:cNvGrpSpPr/>
        <p:nvPr/>
      </p:nvGrpSpPr>
      <p:grpSpPr>
        <a:xfrm>
          <a:off x="0" y="0"/>
          <a:ext cx="0" cy="0"/>
          <a:chOff x="0" y="0"/>
          <a:chExt cx="0" cy="0"/>
        </a:xfrm>
      </p:grpSpPr>
      <p:sp>
        <p:nvSpPr>
          <p:cNvPr id="22" name="Google Shape;22;p3"/>
          <p:cNvSpPr/>
          <p:nvPr/>
        </p:nvSpPr>
        <p:spPr>
          <a:xfrm>
            <a:off x="1146520" y="1727612"/>
            <a:ext cx="18202275" cy="8754110"/>
          </a:xfrm>
          <a:custGeom>
            <a:avLst/>
            <a:gdLst/>
            <a:ahLst/>
            <a:cxnLst/>
            <a:rect l="l" t="t" r="r" b="b"/>
            <a:pathLst>
              <a:path w="18202275" h="8754110" extrusionOk="0">
                <a:moveTo>
                  <a:pt x="18201822" y="8753660"/>
                </a:moveTo>
                <a:lnTo>
                  <a:pt x="0" y="8753660"/>
                </a:lnTo>
                <a:lnTo>
                  <a:pt x="0" y="0"/>
                </a:lnTo>
                <a:lnTo>
                  <a:pt x="18201822" y="0"/>
                </a:lnTo>
                <a:lnTo>
                  <a:pt x="18201822" y="8753660"/>
                </a:lnTo>
                <a:close/>
              </a:path>
            </a:pathLst>
          </a:custGeom>
          <a:solidFill>
            <a:srgbClr val="42210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 name="Google Shape;23;p3"/>
          <p:cNvSpPr txBox="1">
            <a:spLocks noGrp="1"/>
          </p:cNvSpPr>
          <p:nvPr>
            <p:ph type="title"/>
          </p:nvPr>
        </p:nvSpPr>
        <p:spPr>
          <a:xfrm>
            <a:off x="1381085" y="1263960"/>
            <a:ext cx="17341928" cy="278002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9200" b="1" i="0">
                <a:solidFill>
                  <a:srgbClr val="42210B"/>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
          <p:cNvSpPr txBox="1">
            <a:spLocks noGrp="1"/>
          </p:cNvSpPr>
          <p:nvPr>
            <p:ph type="body" idx="1"/>
          </p:nvPr>
        </p:nvSpPr>
        <p:spPr>
          <a:xfrm>
            <a:off x="2269953" y="3529523"/>
            <a:ext cx="4368165" cy="650494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sz="2700" b="1" i="0">
                <a:solidFill>
                  <a:srgbClr val="E49367"/>
                </a:solidFill>
                <a:latin typeface="Garamond"/>
                <a:ea typeface="Garamond"/>
                <a:cs typeface="Garamond"/>
                <a:sym typeface="Garamond"/>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5" name="Google Shape;25;p3"/>
          <p:cNvSpPr txBox="1">
            <a:spLocks noGrp="1"/>
          </p:cNvSpPr>
          <p:nvPr>
            <p:ph type="body" idx="2"/>
          </p:nvPr>
        </p:nvSpPr>
        <p:spPr>
          <a:xfrm>
            <a:off x="10353611" y="2601150"/>
            <a:ext cx="8745283" cy="7464171"/>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6" name="Google Shape;26;p3"/>
          <p:cNvSpPr txBox="1">
            <a:spLocks noGrp="1"/>
          </p:cNvSpPr>
          <p:nvPr>
            <p:ph type="ftr" idx="11"/>
          </p:nvPr>
        </p:nvSpPr>
        <p:spPr>
          <a:xfrm>
            <a:off x="6835394" y="10517695"/>
            <a:ext cx="6433311" cy="565467"/>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
          <p:cNvSpPr txBox="1">
            <a:spLocks noGrp="1"/>
          </p:cNvSpPr>
          <p:nvPr>
            <p:ph type="dt" idx="10"/>
          </p:nvPr>
        </p:nvSpPr>
        <p:spPr>
          <a:xfrm>
            <a:off x="1005205" y="10517695"/>
            <a:ext cx="4623943" cy="565467"/>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
          <p:cNvSpPr txBox="1">
            <a:spLocks noGrp="1"/>
          </p:cNvSpPr>
          <p:nvPr>
            <p:ph type="sldNum" idx="12"/>
          </p:nvPr>
        </p:nvSpPr>
        <p:spPr>
          <a:xfrm>
            <a:off x="14474952" y="10517695"/>
            <a:ext cx="4623943" cy="565467"/>
          </a:xfrm>
          <a:prstGeom prst="rect">
            <a:avLst/>
          </a:prstGeom>
          <a:noFill/>
          <a:ln>
            <a:noFill/>
          </a:ln>
        </p:spPr>
        <p:txBody>
          <a:bodyPr spcFirstLastPara="1" wrap="square" lIns="0" tIns="0" rIns="0" bIns="0" anchor="t" anchorCtr="0">
            <a:spAutoFit/>
          </a:bodyPr>
          <a:lstStyle>
            <a:lvl1pPr marL="0" lvl="0" indent="0" algn="r">
              <a:spcBef>
                <a:spcPts val="0"/>
              </a:spcBef>
              <a:buNone/>
              <a:defRPr sz="1800">
                <a:solidFill>
                  <a:srgbClr val="888888"/>
                </a:solidFill>
                <a:latin typeface="Calibri"/>
                <a:ea typeface="Calibri"/>
                <a:cs typeface="Calibri"/>
                <a:sym typeface="Calibri"/>
              </a:defRPr>
            </a:lvl1pPr>
            <a:lvl2pPr marL="0" lvl="1" indent="0" algn="r">
              <a:spcBef>
                <a:spcPts val="0"/>
              </a:spcBef>
              <a:buNone/>
              <a:defRPr sz="1800">
                <a:solidFill>
                  <a:srgbClr val="888888"/>
                </a:solidFill>
                <a:latin typeface="Calibri"/>
                <a:ea typeface="Calibri"/>
                <a:cs typeface="Calibri"/>
                <a:sym typeface="Calibri"/>
              </a:defRPr>
            </a:lvl2pPr>
            <a:lvl3pPr marL="0" lvl="2" indent="0" algn="r">
              <a:spcBef>
                <a:spcPts val="0"/>
              </a:spcBef>
              <a:buNone/>
              <a:defRPr sz="1800">
                <a:solidFill>
                  <a:srgbClr val="888888"/>
                </a:solidFill>
                <a:latin typeface="Calibri"/>
                <a:ea typeface="Calibri"/>
                <a:cs typeface="Calibri"/>
                <a:sym typeface="Calibri"/>
              </a:defRPr>
            </a:lvl3pPr>
            <a:lvl4pPr marL="0" lvl="3" indent="0" algn="r">
              <a:spcBef>
                <a:spcPts val="0"/>
              </a:spcBef>
              <a:buNone/>
              <a:defRPr sz="1800">
                <a:solidFill>
                  <a:srgbClr val="888888"/>
                </a:solidFill>
                <a:latin typeface="Calibri"/>
                <a:ea typeface="Calibri"/>
                <a:cs typeface="Calibri"/>
                <a:sym typeface="Calibri"/>
              </a:defRPr>
            </a:lvl4pPr>
            <a:lvl5pPr marL="0" lvl="4" indent="0" algn="r">
              <a:spcBef>
                <a:spcPts val="0"/>
              </a:spcBef>
              <a:buNone/>
              <a:defRPr sz="1800">
                <a:solidFill>
                  <a:srgbClr val="888888"/>
                </a:solidFill>
                <a:latin typeface="Calibri"/>
                <a:ea typeface="Calibri"/>
                <a:cs typeface="Calibri"/>
                <a:sym typeface="Calibri"/>
              </a:defRPr>
            </a:lvl5pPr>
            <a:lvl6pPr marL="0" lvl="5" indent="0" algn="r">
              <a:spcBef>
                <a:spcPts val="0"/>
              </a:spcBef>
              <a:buNone/>
              <a:defRPr sz="1800">
                <a:solidFill>
                  <a:srgbClr val="888888"/>
                </a:solidFill>
                <a:latin typeface="Calibri"/>
                <a:ea typeface="Calibri"/>
                <a:cs typeface="Calibri"/>
                <a:sym typeface="Calibri"/>
              </a:defRPr>
            </a:lvl6pPr>
            <a:lvl7pPr marL="0" lvl="6" indent="0" algn="r">
              <a:spcBef>
                <a:spcPts val="0"/>
              </a:spcBef>
              <a:buNone/>
              <a:defRPr sz="1800">
                <a:solidFill>
                  <a:srgbClr val="888888"/>
                </a:solidFill>
                <a:latin typeface="Calibri"/>
                <a:ea typeface="Calibri"/>
                <a:cs typeface="Calibri"/>
                <a:sym typeface="Calibri"/>
              </a:defRPr>
            </a:lvl7pPr>
            <a:lvl8pPr marL="0" lvl="7" indent="0" algn="r">
              <a:spcBef>
                <a:spcPts val="0"/>
              </a:spcBef>
              <a:buNone/>
              <a:defRPr sz="1800">
                <a:solidFill>
                  <a:srgbClr val="888888"/>
                </a:solidFill>
                <a:latin typeface="Calibri"/>
                <a:ea typeface="Calibri"/>
                <a:cs typeface="Calibri"/>
                <a:sym typeface="Calibri"/>
              </a:defRPr>
            </a:lvl8pPr>
            <a:lvl9pPr marL="0" lvl="8" indent="0" algn="r">
              <a:spcBef>
                <a:spcPts val="0"/>
              </a:spcBef>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lt1"/>
        </a:solidFill>
        <a:effectLst/>
      </p:bgPr>
    </p:bg>
    <p:spTree>
      <p:nvGrpSpPr>
        <p:cNvPr id="1" name="Shape 29"/>
        <p:cNvGrpSpPr/>
        <p:nvPr/>
      </p:nvGrpSpPr>
      <p:grpSpPr>
        <a:xfrm>
          <a:off x="0" y="0"/>
          <a:ext cx="0" cy="0"/>
          <a:chOff x="0" y="0"/>
          <a:chExt cx="0" cy="0"/>
        </a:xfrm>
      </p:grpSpPr>
      <p:sp>
        <p:nvSpPr>
          <p:cNvPr id="30" name="Google Shape;30;p4"/>
          <p:cNvSpPr/>
          <p:nvPr/>
        </p:nvSpPr>
        <p:spPr>
          <a:xfrm>
            <a:off x="0" y="0"/>
            <a:ext cx="20104100" cy="11308556"/>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31;p4"/>
          <p:cNvSpPr/>
          <p:nvPr/>
        </p:nvSpPr>
        <p:spPr>
          <a:xfrm>
            <a:off x="7830811" y="6694965"/>
            <a:ext cx="4773930" cy="0"/>
          </a:xfrm>
          <a:custGeom>
            <a:avLst/>
            <a:gdLst/>
            <a:ahLst/>
            <a:cxnLst/>
            <a:rect l="l" t="t" r="r" b="b"/>
            <a:pathLst>
              <a:path w="4773930" h="120000" extrusionOk="0">
                <a:moveTo>
                  <a:pt x="0" y="0"/>
                </a:moveTo>
                <a:lnTo>
                  <a:pt x="4773779" y="0"/>
                </a:lnTo>
              </a:path>
            </a:pathLst>
          </a:custGeom>
          <a:noFill/>
          <a:ln w="22575" cap="flat" cmpd="sng">
            <a:solidFill>
              <a:srgbClr val="EB8CA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 name="Google Shape;32;p4"/>
          <p:cNvSpPr txBox="1">
            <a:spLocks noGrp="1"/>
          </p:cNvSpPr>
          <p:nvPr>
            <p:ph type="ftr" idx="11"/>
          </p:nvPr>
        </p:nvSpPr>
        <p:spPr>
          <a:xfrm>
            <a:off x="6835394" y="10517695"/>
            <a:ext cx="6433311" cy="565467"/>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
          <p:cNvSpPr txBox="1">
            <a:spLocks noGrp="1"/>
          </p:cNvSpPr>
          <p:nvPr>
            <p:ph type="dt" idx="10"/>
          </p:nvPr>
        </p:nvSpPr>
        <p:spPr>
          <a:xfrm>
            <a:off x="1005205" y="10517695"/>
            <a:ext cx="4623943" cy="565467"/>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
          <p:cNvSpPr txBox="1">
            <a:spLocks noGrp="1"/>
          </p:cNvSpPr>
          <p:nvPr>
            <p:ph type="sldNum" idx="12"/>
          </p:nvPr>
        </p:nvSpPr>
        <p:spPr>
          <a:xfrm>
            <a:off x="14474952" y="10517695"/>
            <a:ext cx="4623943" cy="565467"/>
          </a:xfrm>
          <a:prstGeom prst="rect">
            <a:avLst/>
          </a:prstGeom>
          <a:noFill/>
          <a:ln>
            <a:noFill/>
          </a:ln>
        </p:spPr>
        <p:txBody>
          <a:bodyPr spcFirstLastPara="1" wrap="square" lIns="0" tIns="0" rIns="0" bIns="0" anchor="t" anchorCtr="0">
            <a:spAutoFit/>
          </a:bodyPr>
          <a:lstStyle>
            <a:lvl1pPr marL="0" lvl="0" indent="0" algn="r">
              <a:spcBef>
                <a:spcPts val="0"/>
              </a:spcBef>
              <a:buNone/>
              <a:defRPr sz="1800">
                <a:solidFill>
                  <a:srgbClr val="888888"/>
                </a:solidFill>
                <a:latin typeface="Calibri"/>
                <a:ea typeface="Calibri"/>
                <a:cs typeface="Calibri"/>
                <a:sym typeface="Calibri"/>
              </a:defRPr>
            </a:lvl1pPr>
            <a:lvl2pPr marL="0" lvl="1" indent="0" algn="r">
              <a:spcBef>
                <a:spcPts val="0"/>
              </a:spcBef>
              <a:buNone/>
              <a:defRPr sz="1800">
                <a:solidFill>
                  <a:srgbClr val="888888"/>
                </a:solidFill>
                <a:latin typeface="Calibri"/>
                <a:ea typeface="Calibri"/>
                <a:cs typeface="Calibri"/>
                <a:sym typeface="Calibri"/>
              </a:defRPr>
            </a:lvl2pPr>
            <a:lvl3pPr marL="0" lvl="2" indent="0" algn="r">
              <a:spcBef>
                <a:spcPts val="0"/>
              </a:spcBef>
              <a:buNone/>
              <a:defRPr sz="1800">
                <a:solidFill>
                  <a:srgbClr val="888888"/>
                </a:solidFill>
                <a:latin typeface="Calibri"/>
                <a:ea typeface="Calibri"/>
                <a:cs typeface="Calibri"/>
                <a:sym typeface="Calibri"/>
              </a:defRPr>
            </a:lvl3pPr>
            <a:lvl4pPr marL="0" lvl="3" indent="0" algn="r">
              <a:spcBef>
                <a:spcPts val="0"/>
              </a:spcBef>
              <a:buNone/>
              <a:defRPr sz="1800">
                <a:solidFill>
                  <a:srgbClr val="888888"/>
                </a:solidFill>
                <a:latin typeface="Calibri"/>
                <a:ea typeface="Calibri"/>
                <a:cs typeface="Calibri"/>
                <a:sym typeface="Calibri"/>
              </a:defRPr>
            </a:lvl4pPr>
            <a:lvl5pPr marL="0" lvl="4" indent="0" algn="r">
              <a:spcBef>
                <a:spcPts val="0"/>
              </a:spcBef>
              <a:buNone/>
              <a:defRPr sz="1800">
                <a:solidFill>
                  <a:srgbClr val="888888"/>
                </a:solidFill>
                <a:latin typeface="Calibri"/>
                <a:ea typeface="Calibri"/>
                <a:cs typeface="Calibri"/>
                <a:sym typeface="Calibri"/>
              </a:defRPr>
            </a:lvl5pPr>
            <a:lvl6pPr marL="0" lvl="5" indent="0" algn="r">
              <a:spcBef>
                <a:spcPts val="0"/>
              </a:spcBef>
              <a:buNone/>
              <a:defRPr sz="1800">
                <a:solidFill>
                  <a:srgbClr val="888888"/>
                </a:solidFill>
                <a:latin typeface="Calibri"/>
                <a:ea typeface="Calibri"/>
                <a:cs typeface="Calibri"/>
                <a:sym typeface="Calibri"/>
              </a:defRPr>
            </a:lvl6pPr>
            <a:lvl7pPr marL="0" lvl="6" indent="0" algn="r">
              <a:spcBef>
                <a:spcPts val="0"/>
              </a:spcBef>
              <a:buNone/>
              <a:defRPr sz="1800">
                <a:solidFill>
                  <a:srgbClr val="888888"/>
                </a:solidFill>
                <a:latin typeface="Calibri"/>
                <a:ea typeface="Calibri"/>
                <a:cs typeface="Calibri"/>
                <a:sym typeface="Calibri"/>
              </a:defRPr>
            </a:lvl7pPr>
            <a:lvl8pPr marL="0" lvl="7" indent="0" algn="r">
              <a:spcBef>
                <a:spcPts val="0"/>
              </a:spcBef>
              <a:buNone/>
              <a:defRPr sz="1800">
                <a:solidFill>
                  <a:srgbClr val="888888"/>
                </a:solidFill>
                <a:latin typeface="Calibri"/>
                <a:ea typeface="Calibri"/>
                <a:cs typeface="Calibri"/>
                <a:sym typeface="Calibri"/>
              </a:defRPr>
            </a:lvl8pPr>
            <a:lvl9pPr marL="0" lvl="8" indent="0" algn="r">
              <a:spcBef>
                <a:spcPts val="0"/>
              </a:spcBef>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5"/>
        <p:cNvGrpSpPr/>
        <p:nvPr/>
      </p:nvGrpSpPr>
      <p:grpSpPr>
        <a:xfrm>
          <a:off x="0" y="0"/>
          <a:ext cx="0" cy="0"/>
          <a:chOff x="0" y="0"/>
          <a:chExt cx="0" cy="0"/>
        </a:xfrm>
      </p:grpSpPr>
      <p:sp>
        <p:nvSpPr>
          <p:cNvPr id="36" name="Google Shape;36;p5"/>
          <p:cNvSpPr txBox="1">
            <a:spLocks noGrp="1"/>
          </p:cNvSpPr>
          <p:nvPr>
            <p:ph type="ctrTitle"/>
          </p:nvPr>
        </p:nvSpPr>
        <p:spPr>
          <a:xfrm>
            <a:off x="1507807" y="3505898"/>
            <a:ext cx="17088485" cy="2374963"/>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5"/>
          <p:cNvSpPr txBox="1">
            <a:spLocks noGrp="1"/>
          </p:cNvSpPr>
          <p:nvPr>
            <p:ph type="subTitle" idx="1"/>
          </p:nvPr>
        </p:nvSpPr>
        <p:spPr>
          <a:xfrm>
            <a:off x="3015615" y="6333236"/>
            <a:ext cx="14072869" cy="2827337"/>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6835394" y="10517695"/>
            <a:ext cx="6433311" cy="565467"/>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dt" idx="10"/>
          </p:nvPr>
        </p:nvSpPr>
        <p:spPr>
          <a:xfrm>
            <a:off x="1005205" y="10517695"/>
            <a:ext cx="4623943" cy="565467"/>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5"/>
          <p:cNvSpPr txBox="1">
            <a:spLocks noGrp="1"/>
          </p:cNvSpPr>
          <p:nvPr>
            <p:ph type="sldNum" idx="12"/>
          </p:nvPr>
        </p:nvSpPr>
        <p:spPr>
          <a:xfrm>
            <a:off x="14474952" y="10517695"/>
            <a:ext cx="4623943" cy="565467"/>
          </a:xfrm>
          <a:prstGeom prst="rect">
            <a:avLst/>
          </a:prstGeom>
          <a:noFill/>
          <a:ln>
            <a:noFill/>
          </a:ln>
        </p:spPr>
        <p:txBody>
          <a:bodyPr spcFirstLastPara="1" wrap="square" lIns="0" tIns="0" rIns="0" bIns="0" anchor="t" anchorCtr="0">
            <a:spAutoFit/>
          </a:bodyPr>
          <a:lstStyle>
            <a:lvl1pPr marL="0" lvl="0" indent="0" algn="r">
              <a:spcBef>
                <a:spcPts val="0"/>
              </a:spcBef>
              <a:buNone/>
              <a:defRPr sz="1800">
                <a:solidFill>
                  <a:srgbClr val="888888"/>
                </a:solidFill>
                <a:latin typeface="Calibri"/>
                <a:ea typeface="Calibri"/>
                <a:cs typeface="Calibri"/>
                <a:sym typeface="Calibri"/>
              </a:defRPr>
            </a:lvl1pPr>
            <a:lvl2pPr marL="0" lvl="1" indent="0" algn="r">
              <a:spcBef>
                <a:spcPts val="0"/>
              </a:spcBef>
              <a:buNone/>
              <a:defRPr sz="1800">
                <a:solidFill>
                  <a:srgbClr val="888888"/>
                </a:solidFill>
                <a:latin typeface="Calibri"/>
                <a:ea typeface="Calibri"/>
                <a:cs typeface="Calibri"/>
                <a:sym typeface="Calibri"/>
              </a:defRPr>
            </a:lvl2pPr>
            <a:lvl3pPr marL="0" lvl="2" indent="0" algn="r">
              <a:spcBef>
                <a:spcPts val="0"/>
              </a:spcBef>
              <a:buNone/>
              <a:defRPr sz="1800">
                <a:solidFill>
                  <a:srgbClr val="888888"/>
                </a:solidFill>
                <a:latin typeface="Calibri"/>
                <a:ea typeface="Calibri"/>
                <a:cs typeface="Calibri"/>
                <a:sym typeface="Calibri"/>
              </a:defRPr>
            </a:lvl3pPr>
            <a:lvl4pPr marL="0" lvl="3" indent="0" algn="r">
              <a:spcBef>
                <a:spcPts val="0"/>
              </a:spcBef>
              <a:buNone/>
              <a:defRPr sz="1800">
                <a:solidFill>
                  <a:srgbClr val="888888"/>
                </a:solidFill>
                <a:latin typeface="Calibri"/>
                <a:ea typeface="Calibri"/>
                <a:cs typeface="Calibri"/>
                <a:sym typeface="Calibri"/>
              </a:defRPr>
            </a:lvl4pPr>
            <a:lvl5pPr marL="0" lvl="4" indent="0" algn="r">
              <a:spcBef>
                <a:spcPts val="0"/>
              </a:spcBef>
              <a:buNone/>
              <a:defRPr sz="1800">
                <a:solidFill>
                  <a:srgbClr val="888888"/>
                </a:solidFill>
                <a:latin typeface="Calibri"/>
                <a:ea typeface="Calibri"/>
                <a:cs typeface="Calibri"/>
                <a:sym typeface="Calibri"/>
              </a:defRPr>
            </a:lvl5pPr>
            <a:lvl6pPr marL="0" lvl="5" indent="0" algn="r">
              <a:spcBef>
                <a:spcPts val="0"/>
              </a:spcBef>
              <a:buNone/>
              <a:defRPr sz="1800">
                <a:solidFill>
                  <a:srgbClr val="888888"/>
                </a:solidFill>
                <a:latin typeface="Calibri"/>
                <a:ea typeface="Calibri"/>
                <a:cs typeface="Calibri"/>
                <a:sym typeface="Calibri"/>
              </a:defRPr>
            </a:lvl6pPr>
            <a:lvl7pPr marL="0" lvl="6" indent="0" algn="r">
              <a:spcBef>
                <a:spcPts val="0"/>
              </a:spcBef>
              <a:buNone/>
              <a:defRPr sz="1800">
                <a:solidFill>
                  <a:srgbClr val="888888"/>
                </a:solidFill>
                <a:latin typeface="Calibri"/>
                <a:ea typeface="Calibri"/>
                <a:cs typeface="Calibri"/>
                <a:sym typeface="Calibri"/>
              </a:defRPr>
            </a:lvl7pPr>
            <a:lvl8pPr marL="0" lvl="7" indent="0" algn="r">
              <a:spcBef>
                <a:spcPts val="0"/>
              </a:spcBef>
              <a:buNone/>
              <a:defRPr sz="1800">
                <a:solidFill>
                  <a:srgbClr val="888888"/>
                </a:solidFill>
                <a:latin typeface="Calibri"/>
                <a:ea typeface="Calibri"/>
                <a:cs typeface="Calibri"/>
                <a:sym typeface="Calibri"/>
              </a:defRPr>
            </a:lvl8pPr>
            <a:lvl9pPr marL="0" lvl="8" indent="0" algn="r">
              <a:spcBef>
                <a:spcPts val="0"/>
              </a:spcBef>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1381085" y="1263960"/>
            <a:ext cx="17341928" cy="278002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9200" b="1" i="0">
                <a:solidFill>
                  <a:srgbClr val="42210B"/>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6835394" y="10517695"/>
            <a:ext cx="6433311" cy="565467"/>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dt" idx="10"/>
          </p:nvPr>
        </p:nvSpPr>
        <p:spPr>
          <a:xfrm>
            <a:off x="1005205" y="10517695"/>
            <a:ext cx="4623943" cy="565467"/>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6"/>
          <p:cNvSpPr txBox="1">
            <a:spLocks noGrp="1"/>
          </p:cNvSpPr>
          <p:nvPr>
            <p:ph type="sldNum" idx="12"/>
          </p:nvPr>
        </p:nvSpPr>
        <p:spPr>
          <a:xfrm>
            <a:off x="14474952" y="10517695"/>
            <a:ext cx="4623943" cy="565467"/>
          </a:xfrm>
          <a:prstGeom prst="rect">
            <a:avLst/>
          </a:prstGeom>
          <a:noFill/>
          <a:ln>
            <a:noFill/>
          </a:ln>
        </p:spPr>
        <p:txBody>
          <a:bodyPr spcFirstLastPara="1" wrap="square" lIns="0" tIns="0" rIns="0" bIns="0" anchor="t" anchorCtr="0">
            <a:spAutoFit/>
          </a:bodyPr>
          <a:lstStyle>
            <a:lvl1pPr marL="0" lvl="0" indent="0" algn="r">
              <a:spcBef>
                <a:spcPts val="0"/>
              </a:spcBef>
              <a:buNone/>
              <a:defRPr sz="1800">
                <a:solidFill>
                  <a:srgbClr val="888888"/>
                </a:solidFill>
                <a:latin typeface="Calibri"/>
                <a:ea typeface="Calibri"/>
                <a:cs typeface="Calibri"/>
                <a:sym typeface="Calibri"/>
              </a:defRPr>
            </a:lvl1pPr>
            <a:lvl2pPr marL="0" lvl="1" indent="0" algn="r">
              <a:spcBef>
                <a:spcPts val="0"/>
              </a:spcBef>
              <a:buNone/>
              <a:defRPr sz="1800">
                <a:solidFill>
                  <a:srgbClr val="888888"/>
                </a:solidFill>
                <a:latin typeface="Calibri"/>
                <a:ea typeface="Calibri"/>
                <a:cs typeface="Calibri"/>
                <a:sym typeface="Calibri"/>
              </a:defRPr>
            </a:lvl2pPr>
            <a:lvl3pPr marL="0" lvl="2" indent="0" algn="r">
              <a:spcBef>
                <a:spcPts val="0"/>
              </a:spcBef>
              <a:buNone/>
              <a:defRPr sz="1800">
                <a:solidFill>
                  <a:srgbClr val="888888"/>
                </a:solidFill>
                <a:latin typeface="Calibri"/>
                <a:ea typeface="Calibri"/>
                <a:cs typeface="Calibri"/>
                <a:sym typeface="Calibri"/>
              </a:defRPr>
            </a:lvl3pPr>
            <a:lvl4pPr marL="0" lvl="3" indent="0" algn="r">
              <a:spcBef>
                <a:spcPts val="0"/>
              </a:spcBef>
              <a:buNone/>
              <a:defRPr sz="1800">
                <a:solidFill>
                  <a:srgbClr val="888888"/>
                </a:solidFill>
                <a:latin typeface="Calibri"/>
                <a:ea typeface="Calibri"/>
                <a:cs typeface="Calibri"/>
                <a:sym typeface="Calibri"/>
              </a:defRPr>
            </a:lvl4pPr>
            <a:lvl5pPr marL="0" lvl="4" indent="0" algn="r">
              <a:spcBef>
                <a:spcPts val="0"/>
              </a:spcBef>
              <a:buNone/>
              <a:defRPr sz="1800">
                <a:solidFill>
                  <a:srgbClr val="888888"/>
                </a:solidFill>
                <a:latin typeface="Calibri"/>
                <a:ea typeface="Calibri"/>
                <a:cs typeface="Calibri"/>
                <a:sym typeface="Calibri"/>
              </a:defRPr>
            </a:lvl5pPr>
            <a:lvl6pPr marL="0" lvl="5" indent="0" algn="r">
              <a:spcBef>
                <a:spcPts val="0"/>
              </a:spcBef>
              <a:buNone/>
              <a:defRPr sz="1800">
                <a:solidFill>
                  <a:srgbClr val="888888"/>
                </a:solidFill>
                <a:latin typeface="Calibri"/>
                <a:ea typeface="Calibri"/>
                <a:cs typeface="Calibri"/>
                <a:sym typeface="Calibri"/>
              </a:defRPr>
            </a:lvl6pPr>
            <a:lvl7pPr marL="0" lvl="6" indent="0" algn="r">
              <a:spcBef>
                <a:spcPts val="0"/>
              </a:spcBef>
              <a:buNone/>
              <a:defRPr sz="1800">
                <a:solidFill>
                  <a:srgbClr val="888888"/>
                </a:solidFill>
                <a:latin typeface="Calibri"/>
                <a:ea typeface="Calibri"/>
                <a:cs typeface="Calibri"/>
                <a:sym typeface="Calibri"/>
              </a:defRPr>
            </a:lvl7pPr>
            <a:lvl8pPr marL="0" lvl="7" indent="0" algn="r">
              <a:spcBef>
                <a:spcPts val="0"/>
              </a:spcBef>
              <a:buNone/>
              <a:defRPr sz="1800">
                <a:solidFill>
                  <a:srgbClr val="888888"/>
                </a:solidFill>
                <a:latin typeface="Calibri"/>
                <a:ea typeface="Calibri"/>
                <a:cs typeface="Calibri"/>
                <a:sym typeface="Calibri"/>
              </a:defRPr>
            </a:lvl8pPr>
            <a:lvl9pPr marL="0" lvl="8" indent="0" algn="r">
              <a:spcBef>
                <a:spcPts val="0"/>
              </a:spcBef>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381085" y="1263960"/>
            <a:ext cx="17341928" cy="2780029"/>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9200" b="1" i="0" u="none" strike="noStrike" cap="none">
                <a:solidFill>
                  <a:srgbClr val="42210B"/>
                </a:solidFill>
                <a:latin typeface="Garamond"/>
                <a:ea typeface="Garamond"/>
                <a:cs typeface="Garamond"/>
                <a:sym typeface="Garamon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741749" y="5602804"/>
            <a:ext cx="18620601" cy="4744084"/>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2150" b="0" i="0" u="none" strike="noStrike" cap="none">
                <a:solidFill>
                  <a:schemeClr val="dk1"/>
                </a:solidFill>
                <a:latin typeface="Garamond"/>
                <a:ea typeface="Garamond"/>
                <a:cs typeface="Garamond"/>
                <a:sym typeface="Garamond"/>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2" name="Google Shape;12;p1"/>
          <p:cNvSpPr txBox="1">
            <a:spLocks noGrp="1"/>
          </p:cNvSpPr>
          <p:nvPr>
            <p:ph type="ftr" idx="11"/>
          </p:nvPr>
        </p:nvSpPr>
        <p:spPr>
          <a:xfrm>
            <a:off x="6835394" y="10517695"/>
            <a:ext cx="6433311" cy="565467"/>
          </a:xfrm>
          <a:prstGeom prst="rect">
            <a:avLst/>
          </a:prstGeom>
          <a:noFill/>
          <a:ln>
            <a:noFill/>
          </a:ln>
        </p:spPr>
        <p:txBody>
          <a:bodyPr spcFirstLastPara="1" wrap="square" lIns="0" tIns="0" rIns="0" bIns="0" anchor="t" anchorCtr="0">
            <a:sp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dt" idx="10"/>
          </p:nvPr>
        </p:nvSpPr>
        <p:spPr>
          <a:xfrm>
            <a:off x="1005205" y="10517695"/>
            <a:ext cx="4623943" cy="565467"/>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14474952" y="10517695"/>
            <a:ext cx="4623943" cy="565467"/>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hyperlink" Target="mailto:drmeghavishah@gmail.com"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hyperlink" Target="mailto:pari1983333@gmail.com"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hyperlink" Target="mailto:shwetasharma292717@gmail.com"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hyperlink" Target="mailto:coolnehu81@gmail.com"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hyperlink" Target="mailto:dhrutivala2518@gmail.com"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mailto:nahirasharma91@gmail.com"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hyperlink" Target="mailto:patelkrishna1988@gmail.com"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hyperlink" Target="mailto:anna041958@gmail.com"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hyperlink" Target="mailto:reenadkalal1983@gmail.com"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hyperlink" Target="mailto:swaatimhatre@ymail.com"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mailto:prernavaswaniwicci@gmail.com"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mailto:nkkpereira@gmail.com"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hyperlink" Target="mailto:vishakhamehta1982@gmail.com"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50000"/>
          </a:blip>
          <a:stretch>
            <a:fillRect/>
          </a:stretch>
        </a:blipFill>
        <a:effectLst/>
      </p:bgPr>
    </p:bg>
    <p:spTree>
      <p:nvGrpSpPr>
        <p:cNvPr id="1" name="Shape 49"/>
        <p:cNvGrpSpPr/>
        <p:nvPr/>
      </p:nvGrpSpPr>
      <p:grpSpPr>
        <a:xfrm>
          <a:off x="0" y="0"/>
          <a:ext cx="0" cy="0"/>
          <a:chOff x="0" y="0"/>
          <a:chExt cx="0" cy="0"/>
        </a:xfrm>
      </p:grpSpPr>
      <p:sp>
        <p:nvSpPr>
          <p:cNvPr id="50" name="Google Shape;50;p7"/>
          <p:cNvSpPr/>
          <p:nvPr/>
        </p:nvSpPr>
        <p:spPr>
          <a:xfrm>
            <a:off x="10470" y="4586247"/>
            <a:ext cx="785495" cy="5948045"/>
          </a:xfrm>
          <a:custGeom>
            <a:avLst/>
            <a:gdLst/>
            <a:ahLst/>
            <a:cxnLst/>
            <a:rect l="l" t="t" r="r" b="b"/>
            <a:pathLst>
              <a:path w="785495" h="5948045" extrusionOk="0">
                <a:moveTo>
                  <a:pt x="0" y="5947462"/>
                </a:moveTo>
                <a:lnTo>
                  <a:pt x="785316" y="5947462"/>
                </a:lnTo>
                <a:lnTo>
                  <a:pt x="785316" y="0"/>
                </a:lnTo>
                <a:lnTo>
                  <a:pt x="0" y="0"/>
                </a:lnTo>
                <a:lnTo>
                  <a:pt x="0" y="5947462"/>
                </a:lnTo>
                <a:close/>
              </a:path>
            </a:pathLst>
          </a:custGeom>
          <a:solidFill>
            <a:srgbClr val="F8BAB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 name="Google Shape;51;p7"/>
          <p:cNvSpPr txBox="1">
            <a:spLocks noGrp="1"/>
          </p:cNvSpPr>
          <p:nvPr>
            <p:ph type="title"/>
          </p:nvPr>
        </p:nvSpPr>
        <p:spPr>
          <a:xfrm>
            <a:off x="253922" y="2301875"/>
            <a:ext cx="17341928" cy="3306033"/>
          </a:xfrm>
          <a:prstGeom prst="rect">
            <a:avLst/>
          </a:prstGeom>
          <a:noFill/>
          <a:ln>
            <a:noFill/>
          </a:ln>
        </p:spPr>
        <p:txBody>
          <a:bodyPr spcFirstLastPara="1" wrap="square" lIns="0" tIns="0" rIns="0" bIns="0" anchor="t" anchorCtr="0">
            <a:spAutoFit/>
          </a:bodyPr>
          <a:lstStyle/>
          <a:p>
            <a:pPr marL="12700" lvl="0" indent="0" algn="l" rtl="0">
              <a:lnSpc>
                <a:spcPct val="100000"/>
              </a:lnSpc>
              <a:spcBef>
                <a:spcPts val="0"/>
              </a:spcBef>
              <a:spcAft>
                <a:spcPts val="0"/>
              </a:spcAft>
              <a:buNone/>
            </a:pPr>
            <a:r>
              <a:rPr lang="en-US" sz="8000"/>
              <a:t>WICCI (WELLNESS &amp; WELLBEING  COUNCIL, GUJARAT)</a:t>
            </a:r>
            <a:endParaRPr sz="8000"/>
          </a:p>
          <a:p>
            <a:pPr marL="12700" lvl="0" indent="0" algn="l" rtl="0">
              <a:lnSpc>
                <a:spcPct val="100000"/>
              </a:lnSpc>
              <a:spcBef>
                <a:spcPts val="114"/>
              </a:spcBef>
              <a:spcAft>
                <a:spcPts val="0"/>
              </a:spcAft>
              <a:buNone/>
            </a:pPr>
            <a:endParaRPr sz="5400">
              <a:latin typeface="Open Sans"/>
              <a:ea typeface="Open Sans"/>
              <a:cs typeface="Open Sans"/>
              <a:sym typeface="Open Sans"/>
            </a:endParaRPr>
          </a:p>
        </p:txBody>
      </p:sp>
      <p:sp>
        <p:nvSpPr>
          <p:cNvPr id="52" name="Google Shape;52;p7"/>
          <p:cNvSpPr txBox="1"/>
          <p:nvPr/>
        </p:nvSpPr>
        <p:spPr>
          <a:xfrm>
            <a:off x="10052050" y="8626475"/>
            <a:ext cx="9341485" cy="1606594"/>
          </a:xfrm>
          <a:prstGeom prst="rect">
            <a:avLst/>
          </a:prstGeom>
          <a:noFill/>
          <a:ln>
            <a:noFill/>
          </a:ln>
        </p:spPr>
        <p:txBody>
          <a:bodyPr spcFirstLastPara="1" wrap="square" lIns="0" tIns="0" rIns="0" bIns="0" anchor="t" anchorCtr="0">
            <a:spAutoFit/>
          </a:bodyPr>
          <a:lstStyle/>
          <a:p>
            <a:pPr marL="12700" marR="5080" lvl="0" indent="0" algn="l" rtl="0">
              <a:lnSpc>
                <a:spcPct val="116399"/>
              </a:lnSpc>
              <a:spcBef>
                <a:spcPts val="0"/>
              </a:spcBef>
              <a:spcAft>
                <a:spcPts val="0"/>
              </a:spcAft>
              <a:buNone/>
            </a:pPr>
            <a:r>
              <a:rPr lang="en-US" sz="4500" b="1">
                <a:solidFill>
                  <a:schemeClr val="dk1"/>
                </a:solidFill>
                <a:latin typeface="Garamond"/>
                <a:ea typeface="Garamond"/>
                <a:cs typeface="Garamond"/>
                <a:sym typeface="Garamond"/>
              </a:rPr>
              <a:t>WOMEN´S INDIAN	CHAMBER OF COMMERCE AND INDUSTRY</a:t>
            </a:r>
            <a:endParaRPr sz="4500">
              <a:solidFill>
                <a:schemeClr val="dk1"/>
              </a:solidFill>
              <a:latin typeface="Garamond"/>
              <a:ea typeface="Garamond"/>
              <a:cs typeface="Garamond"/>
              <a:sym typeface="Garamond"/>
            </a:endParaRPr>
          </a:p>
        </p:txBody>
      </p:sp>
      <p:sp>
        <p:nvSpPr>
          <p:cNvPr id="53" name="Google Shape;53;p7"/>
          <p:cNvSpPr/>
          <p:nvPr/>
        </p:nvSpPr>
        <p:spPr>
          <a:xfrm>
            <a:off x="15868995" y="8171967"/>
            <a:ext cx="19685" cy="60325"/>
          </a:xfrm>
          <a:custGeom>
            <a:avLst/>
            <a:gdLst/>
            <a:ahLst/>
            <a:cxnLst/>
            <a:rect l="l" t="t" r="r" b="b"/>
            <a:pathLst>
              <a:path w="19684" h="60325" extrusionOk="0">
                <a:moveTo>
                  <a:pt x="7989" y="0"/>
                </a:moveTo>
                <a:lnTo>
                  <a:pt x="7521" y="11745"/>
                </a:lnTo>
                <a:lnTo>
                  <a:pt x="4274" y="22646"/>
                </a:lnTo>
                <a:lnTo>
                  <a:pt x="0" y="26418"/>
                </a:lnTo>
                <a:lnTo>
                  <a:pt x="4936" y="38208"/>
                </a:lnTo>
                <a:lnTo>
                  <a:pt x="10735" y="49513"/>
                </a:lnTo>
                <a:lnTo>
                  <a:pt x="18175" y="59914"/>
                </a:lnTo>
                <a:lnTo>
                  <a:pt x="19128" y="49953"/>
                </a:lnTo>
                <a:lnTo>
                  <a:pt x="17487" y="39484"/>
                </a:lnTo>
                <a:lnTo>
                  <a:pt x="18067" y="23230"/>
                </a:lnTo>
                <a:lnTo>
                  <a:pt x="15543" y="11359"/>
                </a:lnTo>
                <a:lnTo>
                  <a:pt x="10176" y="2408"/>
                </a:lnTo>
                <a:lnTo>
                  <a:pt x="7989" y="0"/>
                </a:lnTo>
                <a:close/>
              </a:path>
            </a:pathLst>
          </a:custGeom>
          <a:solidFill>
            <a:srgbClr val="F599A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 name="Google Shape;54;p7"/>
          <p:cNvSpPr/>
          <p:nvPr/>
        </p:nvSpPr>
        <p:spPr>
          <a:xfrm>
            <a:off x="15886583" y="8202214"/>
            <a:ext cx="14604" cy="31115"/>
          </a:xfrm>
          <a:custGeom>
            <a:avLst/>
            <a:gdLst/>
            <a:ahLst/>
            <a:cxnLst/>
            <a:rect l="l" t="t" r="r" b="b"/>
            <a:pathLst>
              <a:path w="14605" h="31115" extrusionOk="0">
                <a:moveTo>
                  <a:pt x="2526" y="0"/>
                </a:moveTo>
                <a:lnTo>
                  <a:pt x="0" y="10448"/>
                </a:lnTo>
                <a:lnTo>
                  <a:pt x="1956" y="21067"/>
                </a:lnTo>
                <a:lnTo>
                  <a:pt x="1385" y="30564"/>
                </a:lnTo>
                <a:lnTo>
                  <a:pt x="13992" y="18805"/>
                </a:lnTo>
                <a:lnTo>
                  <a:pt x="13029" y="10795"/>
                </a:lnTo>
                <a:lnTo>
                  <a:pt x="9866" y="4125"/>
                </a:lnTo>
                <a:lnTo>
                  <a:pt x="2526" y="0"/>
                </a:lnTo>
                <a:close/>
              </a:path>
            </a:pathLst>
          </a:custGeom>
          <a:solidFill>
            <a:srgbClr val="A0716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 name="Google Shape;55;p7"/>
          <p:cNvSpPr txBox="1"/>
          <p:nvPr/>
        </p:nvSpPr>
        <p:spPr>
          <a:xfrm>
            <a:off x="10128250" y="10109178"/>
            <a:ext cx="4800600" cy="803297"/>
          </a:xfrm>
          <a:prstGeom prst="rect">
            <a:avLst/>
          </a:prstGeom>
          <a:noFill/>
          <a:ln>
            <a:noFill/>
          </a:ln>
        </p:spPr>
        <p:txBody>
          <a:bodyPr spcFirstLastPara="1" wrap="square" lIns="0" tIns="0" rIns="0" bIns="0" anchor="t" anchorCtr="0">
            <a:spAutoFit/>
          </a:bodyPr>
          <a:lstStyle/>
          <a:p>
            <a:pPr marL="12700" marR="5080" lvl="0" indent="0" algn="l" rtl="0">
              <a:lnSpc>
                <a:spcPct val="116399"/>
              </a:lnSpc>
              <a:spcBef>
                <a:spcPts val="0"/>
              </a:spcBef>
              <a:spcAft>
                <a:spcPts val="0"/>
              </a:spcAft>
              <a:buNone/>
            </a:pPr>
            <a:r>
              <a:rPr lang="en-US" sz="4500" b="1">
                <a:solidFill>
                  <a:schemeClr val="dk1"/>
                </a:solidFill>
                <a:latin typeface="Garamond"/>
                <a:ea typeface="Garamond"/>
                <a:cs typeface="Garamond"/>
                <a:sym typeface="Garamond"/>
              </a:rPr>
              <a:t>www.wicci.in</a:t>
            </a:r>
            <a:endParaRPr sz="4500">
              <a:solidFill>
                <a:schemeClr val="dk1"/>
              </a:solidFill>
              <a:latin typeface="Garamond"/>
              <a:ea typeface="Garamond"/>
              <a:cs typeface="Garamond"/>
              <a:sym typeface="Garamond"/>
            </a:endParaRPr>
          </a:p>
        </p:txBody>
      </p:sp>
      <p:pic>
        <p:nvPicPr>
          <p:cNvPr id="56" name="Google Shape;56;p7"/>
          <p:cNvPicPr preferRelativeResize="0"/>
          <p:nvPr/>
        </p:nvPicPr>
        <p:blipFill rotWithShape="1">
          <a:blip r:embed="rId4">
            <a:alphaModFix/>
          </a:blip>
          <a:srcRect/>
          <a:stretch/>
        </p:blipFill>
        <p:spPr>
          <a:xfrm>
            <a:off x="-261913" y="-888690"/>
            <a:ext cx="5284763" cy="3800165"/>
          </a:xfrm>
          <a:prstGeom prst="rect">
            <a:avLst/>
          </a:prstGeom>
          <a:noFill/>
          <a:ln>
            <a:noFill/>
          </a:ln>
        </p:spPr>
      </p:pic>
      <p:sp>
        <p:nvSpPr>
          <p:cNvPr id="57" name="Google Shape;57;p7"/>
          <p:cNvSpPr txBox="1">
            <a:spLocks noGrp="1"/>
          </p:cNvSpPr>
          <p:nvPr>
            <p:ph type="sldNum" idx="12"/>
          </p:nvPr>
        </p:nvSpPr>
        <p:spPr>
          <a:xfrm>
            <a:off x="14474952" y="10517695"/>
            <a:ext cx="4623943" cy="565467"/>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grpSp>
        <p:nvGrpSpPr>
          <p:cNvPr id="130" name="Google Shape;130;p13"/>
          <p:cNvGrpSpPr/>
          <p:nvPr/>
        </p:nvGrpSpPr>
        <p:grpSpPr>
          <a:xfrm>
            <a:off x="774844" y="1844675"/>
            <a:ext cx="18606771" cy="2084070"/>
            <a:chOff x="774844" y="1844675"/>
            <a:chExt cx="18606771" cy="2084070"/>
          </a:xfrm>
        </p:grpSpPr>
        <p:sp>
          <p:nvSpPr>
            <p:cNvPr id="131" name="Google Shape;131;p13"/>
            <p:cNvSpPr/>
            <p:nvPr/>
          </p:nvSpPr>
          <p:spPr>
            <a:xfrm>
              <a:off x="774844" y="1844675"/>
              <a:ext cx="12602065" cy="2084070"/>
            </a:xfrm>
            <a:custGeom>
              <a:avLst/>
              <a:gdLst/>
              <a:ahLst/>
              <a:cxnLst/>
              <a:rect l="l" t="t" r="r" b="b"/>
              <a:pathLst>
                <a:path w="13376910" h="11287760" extrusionOk="0">
                  <a:moveTo>
                    <a:pt x="0" y="11287614"/>
                  </a:moveTo>
                  <a:lnTo>
                    <a:pt x="13376430" y="11287614"/>
                  </a:lnTo>
                  <a:lnTo>
                    <a:pt x="13376430" y="0"/>
                  </a:lnTo>
                  <a:lnTo>
                    <a:pt x="0" y="0"/>
                  </a:lnTo>
                  <a:lnTo>
                    <a:pt x="0" y="11287614"/>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 name="Google Shape;132;p13"/>
            <p:cNvSpPr/>
            <p:nvPr/>
          </p:nvSpPr>
          <p:spPr>
            <a:xfrm>
              <a:off x="13376431" y="1844675"/>
              <a:ext cx="6005184" cy="2084070"/>
            </a:xfrm>
            <a:custGeom>
              <a:avLst/>
              <a:gdLst/>
              <a:ahLst/>
              <a:cxnLst/>
              <a:rect l="l" t="t" r="r" b="b"/>
              <a:pathLst>
                <a:path w="6727825" h="11287760" extrusionOk="0">
                  <a:moveTo>
                    <a:pt x="0" y="11287614"/>
                  </a:moveTo>
                  <a:lnTo>
                    <a:pt x="6727669" y="11287614"/>
                  </a:lnTo>
                  <a:lnTo>
                    <a:pt x="6727669" y="0"/>
                  </a:lnTo>
                  <a:lnTo>
                    <a:pt x="0" y="0"/>
                  </a:lnTo>
                  <a:lnTo>
                    <a:pt x="0" y="11287614"/>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33" name="Google Shape;133;p13"/>
          <p:cNvSpPr/>
          <p:nvPr/>
        </p:nvSpPr>
        <p:spPr>
          <a:xfrm>
            <a:off x="12713335" y="4130676"/>
            <a:ext cx="6177915" cy="6780038"/>
          </a:xfrm>
          <a:custGeom>
            <a:avLst/>
            <a:gdLst/>
            <a:ahLst/>
            <a:cxnLst/>
            <a:rect l="l" t="t" r="r" b="b"/>
            <a:pathLst>
              <a:path w="6177915" h="6186805" extrusionOk="0">
                <a:moveTo>
                  <a:pt x="0" y="6186754"/>
                </a:moveTo>
                <a:lnTo>
                  <a:pt x="6177822" y="6186754"/>
                </a:lnTo>
                <a:lnTo>
                  <a:pt x="6177822" y="0"/>
                </a:lnTo>
                <a:lnTo>
                  <a:pt x="0" y="0"/>
                </a:lnTo>
                <a:lnTo>
                  <a:pt x="0" y="6186754"/>
                </a:lnTo>
                <a:close/>
              </a:path>
            </a:pathLst>
          </a:custGeom>
          <a:solidFill>
            <a:srgbClr val="F4F1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3"/>
          <p:cNvSpPr txBox="1"/>
          <p:nvPr/>
        </p:nvSpPr>
        <p:spPr>
          <a:xfrm>
            <a:off x="1516150" y="4283075"/>
            <a:ext cx="10745699" cy="5262979"/>
          </a:xfrm>
          <a:prstGeom prst="rect">
            <a:avLst/>
          </a:prstGeom>
          <a:noFill/>
          <a:ln>
            <a:noFill/>
          </a:ln>
        </p:spPr>
        <p:txBody>
          <a:bodyPr spcFirstLastPara="1" wrap="square" lIns="0" tIns="0" rIns="0" bIns="0" anchor="t" anchorCtr="0">
            <a:spAutoFit/>
          </a:bodyPr>
          <a:lstStyle/>
          <a:p>
            <a:pPr marL="12700" marR="0" lvl="0" indent="0" algn="l" rtl="0">
              <a:spcBef>
                <a:spcPts val="0"/>
              </a:spcBef>
              <a:spcAft>
                <a:spcPts val="0"/>
              </a:spcAft>
              <a:buNone/>
            </a:pPr>
            <a:r>
              <a:rPr lang="en-US" sz="3800" b="1">
                <a:solidFill>
                  <a:schemeClr val="dk1"/>
                </a:solidFill>
                <a:latin typeface="Garamond"/>
                <a:ea typeface="Garamond"/>
                <a:cs typeface="Garamond"/>
                <a:sym typeface="Garamond"/>
              </a:rPr>
              <a:t>BIO :- </a:t>
            </a:r>
            <a:endParaRPr/>
          </a:p>
          <a:p>
            <a:pPr marL="12700" marR="0" lvl="0" indent="0" algn="l" rtl="0">
              <a:spcBef>
                <a:spcPts val="0"/>
              </a:spcBef>
              <a:spcAft>
                <a:spcPts val="0"/>
              </a:spcAft>
              <a:buNone/>
            </a:pPr>
            <a:r>
              <a:rPr lang="en-US" sz="3800" b="1">
                <a:solidFill>
                  <a:schemeClr val="dk1"/>
                </a:solidFill>
                <a:latin typeface="Garamond"/>
                <a:ea typeface="Garamond"/>
                <a:cs typeface="Garamond"/>
                <a:sym typeface="Garamond"/>
              </a:rPr>
              <a:t>Name:Dr.Shwetaba Jadeja</a:t>
            </a:r>
            <a:endParaRPr sz="3800" b="1">
              <a:solidFill>
                <a:schemeClr val="dk1"/>
              </a:solidFill>
              <a:latin typeface="Garamond"/>
              <a:ea typeface="Garamond"/>
              <a:cs typeface="Garamond"/>
              <a:sym typeface="Garamond"/>
            </a:endParaRPr>
          </a:p>
          <a:p>
            <a:pPr marL="12700" marR="0" lvl="0" indent="0" algn="l" rtl="0">
              <a:spcBef>
                <a:spcPts val="0"/>
              </a:spcBef>
              <a:spcAft>
                <a:spcPts val="0"/>
              </a:spcAft>
              <a:buNone/>
            </a:pPr>
            <a:r>
              <a:rPr lang="en-US" sz="3800" b="1">
                <a:solidFill>
                  <a:schemeClr val="dk1"/>
                </a:solidFill>
                <a:latin typeface="Garamond"/>
                <a:ea typeface="Garamond"/>
                <a:cs typeface="Garamond"/>
                <a:sym typeface="Garamond"/>
              </a:rPr>
              <a:t>Email:jhala.shwetaba@gmail.com</a:t>
            </a:r>
            <a:endParaRPr sz="3800" b="1">
              <a:solidFill>
                <a:schemeClr val="dk1"/>
              </a:solidFill>
              <a:latin typeface="Garamond"/>
              <a:ea typeface="Garamond"/>
              <a:cs typeface="Garamond"/>
              <a:sym typeface="Garamond"/>
            </a:endParaRPr>
          </a:p>
          <a:p>
            <a:pPr marL="12700" marR="0" lvl="0" indent="0" algn="l" rtl="0">
              <a:spcBef>
                <a:spcPts val="0"/>
              </a:spcBef>
              <a:spcAft>
                <a:spcPts val="0"/>
              </a:spcAft>
              <a:buNone/>
            </a:pPr>
            <a:r>
              <a:rPr lang="en-US" sz="3800" b="1">
                <a:solidFill>
                  <a:schemeClr val="dk1"/>
                </a:solidFill>
                <a:latin typeface="Garamond"/>
                <a:ea typeface="Garamond"/>
                <a:cs typeface="Garamond"/>
                <a:sym typeface="Garamond"/>
              </a:rPr>
              <a:t>Qualification:</a:t>
            </a:r>
            <a:r>
              <a:rPr lang="en-US" sz="3800">
                <a:solidFill>
                  <a:schemeClr val="dk1"/>
                </a:solidFill>
                <a:latin typeface="Garamond"/>
                <a:ea typeface="Garamond"/>
                <a:cs typeface="Garamond"/>
                <a:sym typeface="Garamond"/>
              </a:rPr>
              <a:t>BAMS Ayurveda consultant, Garbhasanskar Counsellor, Yoga therapist, Access facelift and Access bars practitioner, EFT practitioner, Bach flower practitioner</a:t>
            </a:r>
            <a:endParaRPr/>
          </a:p>
          <a:p>
            <a:pPr marL="12700" marR="0" lvl="0" indent="0" algn="l" rtl="0">
              <a:spcBef>
                <a:spcPts val="0"/>
              </a:spcBef>
              <a:spcAft>
                <a:spcPts val="0"/>
              </a:spcAft>
              <a:buNone/>
            </a:pPr>
            <a:r>
              <a:rPr lang="en-US" sz="3800">
                <a:solidFill>
                  <a:schemeClr val="dk1"/>
                </a:solidFill>
                <a:latin typeface="Garamond"/>
                <a:ea typeface="Garamond"/>
                <a:cs typeface="Garamond"/>
                <a:sym typeface="Garamond"/>
              </a:rPr>
              <a:t>My brand name "Veda for Wellness"- Suvarnaprashan</a:t>
            </a:r>
            <a:endParaRPr sz="3800">
              <a:solidFill>
                <a:schemeClr val="dk1"/>
              </a:solidFill>
              <a:latin typeface="Garamond"/>
              <a:ea typeface="Garamond"/>
              <a:cs typeface="Garamond"/>
              <a:sym typeface="Garamond"/>
            </a:endParaRPr>
          </a:p>
          <a:p>
            <a:pPr marL="12700" marR="0" lvl="0" indent="0" algn="l" rtl="0">
              <a:spcBef>
                <a:spcPts val="0"/>
              </a:spcBef>
              <a:spcAft>
                <a:spcPts val="0"/>
              </a:spcAft>
              <a:buNone/>
            </a:pPr>
            <a:r>
              <a:rPr lang="en-US" sz="3800" b="1">
                <a:solidFill>
                  <a:schemeClr val="dk1"/>
                </a:solidFill>
                <a:latin typeface="Garamond"/>
                <a:ea typeface="Garamond"/>
                <a:cs typeface="Garamond"/>
                <a:sym typeface="Garamond"/>
              </a:rPr>
              <a:t>Work Experience:</a:t>
            </a:r>
            <a:r>
              <a:rPr lang="en-US" sz="3800">
                <a:solidFill>
                  <a:schemeClr val="dk1"/>
                </a:solidFill>
                <a:latin typeface="Garamond"/>
                <a:ea typeface="Garamond"/>
                <a:cs typeface="Garamond"/>
                <a:sym typeface="Garamond"/>
              </a:rPr>
              <a:t>14 years</a:t>
            </a:r>
            <a:endParaRPr/>
          </a:p>
        </p:txBody>
      </p:sp>
      <p:sp>
        <p:nvSpPr>
          <p:cNvPr id="135" name="Google Shape;135;p13"/>
          <p:cNvSpPr/>
          <p:nvPr/>
        </p:nvSpPr>
        <p:spPr>
          <a:xfrm>
            <a:off x="356010" y="282713"/>
            <a:ext cx="2443806" cy="105755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 name="Google Shape;136;p13"/>
          <p:cNvSpPr/>
          <p:nvPr/>
        </p:nvSpPr>
        <p:spPr>
          <a:xfrm>
            <a:off x="12566649" y="4384431"/>
            <a:ext cx="6464808" cy="339639"/>
          </a:xfrm>
          <a:custGeom>
            <a:avLst/>
            <a:gdLst/>
            <a:ahLst/>
            <a:cxnLst/>
            <a:rect l="l" t="t" r="r" b="b"/>
            <a:pathLst>
              <a:path w="6848475" h="309879" extrusionOk="0">
                <a:moveTo>
                  <a:pt x="6847959" y="309718"/>
                </a:moveTo>
                <a:lnTo>
                  <a:pt x="0" y="309718"/>
                </a:lnTo>
                <a:lnTo>
                  <a:pt x="0" y="0"/>
                </a:lnTo>
                <a:lnTo>
                  <a:pt x="6847959" y="0"/>
                </a:lnTo>
                <a:lnTo>
                  <a:pt x="6847959" y="309718"/>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 name="Google Shape;137;p13"/>
          <p:cNvSpPr/>
          <p:nvPr/>
        </p:nvSpPr>
        <p:spPr>
          <a:xfrm>
            <a:off x="0" y="5361093"/>
            <a:ext cx="607695" cy="5948045"/>
          </a:xfrm>
          <a:custGeom>
            <a:avLst/>
            <a:gdLst/>
            <a:ahLst/>
            <a:cxnLst/>
            <a:rect l="l" t="t" r="r" b="b"/>
            <a:pathLst>
              <a:path w="607695" h="5948045" extrusionOk="0">
                <a:moveTo>
                  <a:pt x="0" y="5947462"/>
                </a:moveTo>
                <a:lnTo>
                  <a:pt x="607311" y="5947462"/>
                </a:lnTo>
                <a:lnTo>
                  <a:pt x="607311" y="0"/>
                </a:lnTo>
                <a:lnTo>
                  <a:pt x="0" y="0"/>
                </a:lnTo>
                <a:lnTo>
                  <a:pt x="0" y="5947462"/>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8" name="Google Shape;138;p13"/>
          <p:cNvSpPr txBox="1">
            <a:spLocks noGrp="1"/>
          </p:cNvSpPr>
          <p:nvPr>
            <p:ph type="sldNum" idx="12"/>
          </p:nvPr>
        </p:nvSpPr>
        <p:spPr>
          <a:xfrm>
            <a:off x="14474952" y="10517695"/>
            <a:ext cx="4623943" cy="565467"/>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10</a:t>
            </a:fld>
            <a:endParaRPr/>
          </a:p>
        </p:txBody>
      </p:sp>
      <p:sp>
        <p:nvSpPr>
          <p:cNvPr id="139" name="Google Shape;139;p13"/>
          <p:cNvSpPr txBox="1">
            <a:spLocks noGrp="1"/>
          </p:cNvSpPr>
          <p:nvPr>
            <p:ph type="title"/>
          </p:nvPr>
        </p:nvSpPr>
        <p:spPr>
          <a:xfrm>
            <a:off x="1212850" y="525831"/>
            <a:ext cx="18364200" cy="2368288"/>
          </a:xfrm>
          <a:prstGeom prst="rect">
            <a:avLst/>
          </a:prstGeom>
          <a:noFill/>
          <a:ln>
            <a:noFill/>
          </a:ln>
        </p:spPr>
        <p:txBody>
          <a:bodyPr spcFirstLastPara="1" wrap="square" lIns="0" tIns="1101800" rIns="0" bIns="0" anchor="t" anchorCtr="0">
            <a:spAutoFit/>
          </a:bodyPr>
          <a:lstStyle/>
          <a:p>
            <a:pPr marL="307340" lvl="0" indent="0" algn="l" rtl="0">
              <a:lnSpc>
                <a:spcPct val="135833"/>
              </a:lnSpc>
              <a:spcBef>
                <a:spcPts val="0"/>
              </a:spcBef>
              <a:spcAft>
                <a:spcPts val="0"/>
              </a:spcAft>
              <a:buNone/>
            </a:pPr>
            <a:r>
              <a:rPr lang="en-US" sz="6000" dirty="0"/>
              <a:t>DR. SHWETABA JADEJA - COUNCIL MEMBER</a:t>
            </a:r>
            <a:endParaRPr sz="2950" dirty="0">
              <a:latin typeface="Open Sans"/>
              <a:ea typeface="Open Sans"/>
              <a:cs typeface="Open Sans"/>
              <a:sym typeface="Open Sans"/>
            </a:endParaRPr>
          </a:p>
        </p:txBody>
      </p:sp>
      <p:sp>
        <p:nvSpPr>
          <p:cNvPr id="140" name="Google Shape;140;p13"/>
          <p:cNvSpPr txBox="1"/>
          <p:nvPr/>
        </p:nvSpPr>
        <p:spPr>
          <a:xfrm>
            <a:off x="1212850" y="1082675"/>
            <a:ext cx="18364200" cy="2600157"/>
          </a:xfrm>
          <a:prstGeom prst="rect">
            <a:avLst/>
          </a:prstGeom>
          <a:noFill/>
          <a:ln>
            <a:noFill/>
          </a:ln>
        </p:spPr>
        <p:txBody>
          <a:bodyPr spcFirstLastPara="1" wrap="square" lIns="0" tIns="1101800" rIns="0" bIns="0" anchor="t" anchorCtr="0">
            <a:spAutoFit/>
          </a:bodyPr>
          <a:lstStyle/>
          <a:p>
            <a:pPr marL="307340" marR="0" lvl="0" indent="0" algn="l" rtl="0">
              <a:lnSpc>
                <a:spcPct val="123484"/>
              </a:lnSpc>
              <a:spcBef>
                <a:spcPts val="0"/>
              </a:spcBef>
              <a:spcAft>
                <a:spcPts val="0"/>
              </a:spcAft>
              <a:buClr>
                <a:schemeClr val="dk1"/>
              </a:buClr>
              <a:buSzPts val="6600"/>
              <a:buFont typeface="Calibri"/>
              <a:buNone/>
            </a:pPr>
            <a:endParaRPr sz="6600" b="1" i="0" u="none" strike="noStrike" cap="none">
              <a:solidFill>
                <a:srgbClr val="42210B"/>
              </a:solidFill>
              <a:latin typeface="Garamond"/>
              <a:ea typeface="Garamond"/>
              <a:cs typeface="Garamond"/>
              <a:sym typeface="Garamond"/>
            </a:endParaRPr>
          </a:p>
          <a:p>
            <a:pPr marL="304800" marR="0" lvl="0" indent="0" algn="l" rtl="0">
              <a:lnSpc>
                <a:spcPct val="94722"/>
              </a:lnSpc>
              <a:spcBef>
                <a:spcPts val="0"/>
              </a:spcBef>
              <a:spcAft>
                <a:spcPts val="0"/>
              </a:spcAft>
              <a:buClr>
                <a:srgbClr val="42210B"/>
              </a:buClr>
              <a:buSzPts val="3600"/>
              <a:buFont typeface="Open Sans"/>
              <a:buNone/>
            </a:pPr>
            <a:r>
              <a:rPr lang="en-US" sz="3600" b="1" i="0" u="none" strike="noStrike" cap="none">
                <a:solidFill>
                  <a:srgbClr val="42210B"/>
                </a:solidFill>
                <a:latin typeface="Open Sans"/>
                <a:ea typeface="Open Sans"/>
                <a:cs typeface="Open Sans"/>
                <a:sym typeface="Open Sans"/>
              </a:rPr>
              <a:t>WICCI WELLNESS &amp; WELLBEING  COUNCIL GUJARAT</a:t>
            </a:r>
            <a:endParaRPr sz="3600" b="1" i="0" u="none" strike="noStrike" cap="none">
              <a:solidFill>
                <a:srgbClr val="42210B"/>
              </a:solidFill>
              <a:latin typeface="Open Sans"/>
              <a:ea typeface="Open Sans"/>
              <a:cs typeface="Open Sans"/>
              <a:sym typeface="Open Sans"/>
            </a:endParaRPr>
          </a:p>
        </p:txBody>
      </p:sp>
      <p:pic>
        <p:nvPicPr>
          <p:cNvPr id="141" name="Google Shape;141;p13" descr="C:\Users\prerna\Downloads\IMG_20191005_210418 (1).jpg"/>
          <p:cNvPicPr preferRelativeResize="0"/>
          <p:nvPr/>
        </p:nvPicPr>
        <p:blipFill rotWithShape="1">
          <a:blip r:embed="rId4">
            <a:alphaModFix/>
          </a:blip>
          <a:srcRect t="6721" r="19444"/>
          <a:stretch/>
        </p:blipFill>
        <p:spPr>
          <a:xfrm rot="5400000" flipH="1">
            <a:off x="12924205" y="5144719"/>
            <a:ext cx="6066690" cy="5257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grpSp>
        <p:nvGrpSpPr>
          <p:cNvPr id="114" name="Google Shape;114;p12"/>
          <p:cNvGrpSpPr/>
          <p:nvPr/>
        </p:nvGrpSpPr>
        <p:grpSpPr>
          <a:xfrm>
            <a:off x="774844" y="1844675"/>
            <a:ext cx="18606771" cy="2084070"/>
            <a:chOff x="774844" y="1844675"/>
            <a:chExt cx="18606771" cy="2084070"/>
          </a:xfrm>
        </p:grpSpPr>
        <p:sp>
          <p:nvSpPr>
            <p:cNvPr id="115" name="Google Shape;115;p12"/>
            <p:cNvSpPr/>
            <p:nvPr/>
          </p:nvSpPr>
          <p:spPr>
            <a:xfrm>
              <a:off x="774844" y="1844675"/>
              <a:ext cx="12602065" cy="2084070"/>
            </a:xfrm>
            <a:custGeom>
              <a:avLst/>
              <a:gdLst/>
              <a:ahLst/>
              <a:cxnLst/>
              <a:rect l="l" t="t" r="r" b="b"/>
              <a:pathLst>
                <a:path w="13376910" h="11287760" extrusionOk="0">
                  <a:moveTo>
                    <a:pt x="0" y="11287614"/>
                  </a:moveTo>
                  <a:lnTo>
                    <a:pt x="13376430" y="11287614"/>
                  </a:lnTo>
                  <a:lnTo>
                    <a:pt x="13376430" y="0"/>
                  </a:lnTo>
                  <a:lnTo>
                    <a:pt x="0" y="0"/>
                  </a:lnTo>
                  <a:lnTo>
                    <a:pt x="0" y="11287614"/>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 name="Google Shape;116;p12"/>
            <p:cNvSpPr/>
            <p:nvPr/>
          </p:nvSpPr>
          <p:spPr>
            <a:xfrm>
              <a:off x="13376431" y="1844675"/>
              <a:ext cx="6005184" cy="2084070"/>
            </a:xfrm>
            <a:custGeom>
              <a:avLst/>
              <a:gdLst/>
              <a:ahLst/>
              <a:cxnLst/>
              <a:rect l="l" t="t" r="r" b="b"/>
              <a:pathLst>
                <a:path w="6727825" h="11287760" extrusionOk="0">
                  <a:moveTo>
                    <a:pt x="0" y="11287614"/>
                  </a:moveTo>
                  <a:lnTo>
                    <a:pt x="6727669" y="11287614"/>
                  </a:lnTo>
                  <a:lnTo>
                    <a:pt x="6727669" y="0"/>
                  </a:lnTo>
                  <a:lnTo>
                    <a:pt x="0" y="0"/>
                  </a:lnTo>
                  <a:lnTo>
                    <a:pt x="0" y="11287614"/>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17" name="Google Shape;117;p12"/>
          <p:cNvSpPr/>
          <p:nvPr/>
        </p:nvSpPr>
        <p:spPr>
          <a:xfrm>
            <a:off x="12713335" y="4130676"/>
            <a:ext cx="6177915" cy="6780038"/>
          </a:xfrm>
          <a:custGeom>
            <a:avLst/>
            <a:gdLst/>
            <a:ahLst/>
            <a:cxnLst/>
            <a:rect l="l" t="t" r="r" b="b"/>
            <a:pathLst>
              <a:path w="6177915" h="6186805" extrusionOk="0">
                <a:moveTo>
                  <a:pt x="0" y="6186754"/>
                </a:moveTo>
                <a:lnTo>
                  <a:pt x="6177822" y="6186754"/>
                </a:lnTo>
                <a:lnTo>
                  <a:pt x="6177822" y="0"/>
                </a:lnTo>
                <a:lnTo>
                  <a:pt x="0" y="0"/>
                </a:lnTo>
                <a:lnTo>
                  <a:pt x="0" y="6186754"/>
                </a:lnTo>
                <a:close/>
              </a:path>
            </a:pathLst>
          </a:custGeom>
          <a:solidFill>
            <a:srgbClr val="F4F1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 name="Google Shape;118;p12"/>
          <p:cNvSpPr txBox="1"/>
          <p:nvPr/>
        </p:nvSpPr>
        <p:spPr>
          <a:xfrm>
            <a:off x="1516150" y="4283075"/>
            <a:ext cx="10441387" cy="7448193"/>
          </a:xfrm>
          <a:prstGeom prst="rect">
            <a:avLst/>
          </a:prstGeom>
          <a:noFill/>
          <a:ln>
            <a:noFill/>
          </a:ln>
        </p:spPr>
        <p:txBody>
          <a:bodyPr spcFirstLastPara="1" wrap="square" lIns="0" tIns="0" rIns="0" bIns="0" anchor="t" anchorCtr="0">
            <a:spAutoFit/>
          </a:bodyPr>
          <a:lstStyle/>
          <a:p>
            <a:pPr marL="12700" marR="0" lvl="0" indent="0" algn="just" rtl="0">
              <a:spcBef>
                <a:spcPts val="0"/>
              </a:spcBef>
              <a:spcAft>
                <a:spcPts val="0"/>
              </a:spcAft>
              <a:buNone/>
            </a:pPr>
            <a:r>
              <a:rPr lang="en-US" sz="3800" b="1" dirty="0">
                <a:solidFill>
                  <a:schemeClr val="dk1"/>
                </a:solidFill>
                <a:latin typeface="Garamond"/>
                <a:ea typeface="Garamond"/>
                <a:cs typeface="Garamond"/>
                <a:sym typeface="Garamond"/>
              </a:rPr>
              <a:t>BIO :- </a:t>
            </a:r>
            <a:endParaRPr dirty="0"/>
          </a:p>
          <a:p>
            <a:pPr marL="12700" marR="0" lvl="0" indent="0" algn="just" rtl="0">
              <a:lnSpc>
                <a:spcPct val="100000"/>
              </a:lnSpc>
              <a:spcBef>
                <a:spcPts val="0"/>
              </a:spcBef>
              <a:spcAft>
                <a:spcPts val="0"/>
              </a:spcAft>
              <a:buNone/>
            </a:pPr>
            <a:r>
              <a:rPr lang="en-US" sz="3800" b="1" dirty="0">
                <a:solidFill>
                  <a:schemeClr val="dk1"/>
                </a:solidFill>
                <a:latin typeface="Garamond"/>
                <a:ea typeface="Garamond"/>
                <a:cs typeface="Garamond"/>
                <a:sym typeface="Garamond"/>
              </a:rPr>
              <a:t>Name: Dr </a:t>
            </a:r>
            <a:r>
              <a:rPr lang="en-US" sz="3800" b="1" dirty="0" err="1">
                <a:solidFill>
                  <a:schemeClr val="dk1"/>
                </a:solidFill>
                <a:latin typeface="Garamond"/>
                <a:ea typeface="Garamond"/>
                <a:cs typeface="Garamond"/>
                <a:sym typeface="Garamond"/>
              </a:rPr>
              <a:t>Meghavi</a:t>
            </a:r>
            <a:r>
              <a:rPr lang="en-US" sz="3800" b="1" dirty="0">
                <a:solidFill>
                  <a:schemeClr val="dk1"/>
                </a:solidFill>
                <a:latin typeface="Garamond"/>
                <a:ea typeface="Garamond"/>
                <a:cs typeface="Garamond"/>
                <a:sym typeface="Garamond"/>
              </a:rPr>
              <a:t> Shah</a:t>
            </a:r>
            <a:endParaRPr dirty="0"/>
          </a:p>
          <a:p>
            <a:pPr marL="12700" marR="0" lvl="0" indent="0" algn="just" rtl="0">
              <a:lnSpc>
                <a:spcPct val="100000"/>
              </a:lnSpc>
              <a:spcBef>
                <a:spcPts val="0"/>
              </a:spcBef>
              <a:spcAft>
                <a:spcPts val="0"/>
              </a:spcAft>
              <a:buNone/>
            </a:pPr>
            <a:r>
              <a:rPr lang="en-US" sz="3800" b="1" dirty="0">
                <a:solidFill>
                  <a:schemeClr val="dk1"/>
                </a:solidFill>
                <a:latin typeface="Garamond"/>
                <a:ea typeface="Garamond"/>
                <a:cs typeface="Garamond"/>
                <a:sym typeface="Garamond"/>
              </a:rPr>
              <a:t>Email: </a:t>
            </a:r>
            <a:r>
              <a:rPr lang="en-US" sz="3800" b="1" u="sng" dirty="0">
                <a:solidFill>
                  <a:schemeClr val="hlink"/>
                </a:solidFill>
                <a:latin typeface="Garamond"/>
                <a:ea typeface="Garamond"/>
                <a:cs typeface="Garamond"/>
                <a:sym typeface="Garamond"/>
                <a:hlinkClick r:id="rId3"/>
              </a:rPr>
              <a:t>drmeghavishah@gmail.com</a:t>
            </a:r>
            <a:endParaRPr sz="3800" b="1" dirty="0">
              <a:solidFill>
                <a:schemeClr val="dk1"/>
              </a:solidFill>
              <a:latin typeface="Garamond"/>
              <a:ea typeface="Garamond"/>
              <a:cs typeface="Garamond"/>
              <a:sym typeface="Garamond"/>
            </a:endParaRPr>
          </a:p>
          <a:p>
            <a:pPr marL="12700" algn="just"/>
            <a:r>
              <a:rPr lang="en-US" sz="3800" b="1" dirty="0">
                <a:solidFill>
                  <a:schemeClr val="dk1"/>
                </a:solidFill>
                <a:latin typeface="Garamond"/>
                <a:ea typeface="Garamond"/>
                <a:cs typeface="Garamond"/>
                <a:sym typeface="Garamond"/>
              </a:rPr>
              <a:t>Qualification: </a:t>
            </a:r>
            <a:r>
              <a:rPr lang="en-US" sz="3800" dirty="0">
                <a:solidFill>
                  <a:schemeClr val="dk1"/>
                </a:solidFill>
                <a:latin typeface="Garamond"/>
                <a:ea typeface="Garamond"/>
                <a:cs typeface="Garamond"/>
                <a:sym typeface="Garamond"/>
              </a:rPr>
              <a:t>BAMS </a:t>
            </a:r>
            <a:r>
              <a:rPr lang="en-US" sz="3800" dirty="0" err="1">
                <a:solidFill>
                  <a:schemeClr val="dk1"/>
                </a:solidFill>
                <a:latin typeface="Garamond"/>
                <a:ea typeface="Garamond"/>
                <a:cs typeface="Garamond"/>
                <a:sym typeface="Garamond"/>
              </a:rPr>
              <a:t>Ayurveda</a:t>
            </a:r>
            <a:r>
              <a:rPr lang="en-US" sz="3800" dirty="0">
                <a:solidFill>
                  <a:schemeClr val="dk1"/>
                </a:solidFill>
                <a:latin typeface="Garamond"/>
                <a:ea typeface="Garamond"/>
                <a:cs typeface="Garamond"/>
                <a:sym typeface="Garamond"/>
              </a:rPr>
              <a:t> and </a:t>
            </a:r>
            <a:r>
              <a:rPr lang="en-US" sz="3800" dirty="0" err="1">
                <a:solidFill>
                  <a:schemeClr val="dk1"/>
                </a:solidFill>
                <a:latin typeface="Garamond"/>
                <a:ea typeface="Garamond"/>
                <a:cs typeface="Garamond"/>
                <a:sym typeface="Garamond"/>
              </a:rPr>
              <a:t>Panchkarma</a:t>
            </a:r>
            <a:r>
              <a:rPr lang="en-US" sz="3800" dirty="0">
                <a:solidFill>
                  <a:schemeClr val="dk1"/>
                </a:solidFill>
                <a:latin typeface="Garamond"/>
                <a:ea typeface="Garamond"/>
                <a:cs typeface="Garamond"/>
                <a:sym typeface="Garamond"/>
              </a:rPr>
              <a:t> specialist, Yoga instructor, Access bars facilitator, Clinical Hypnotherapist, Access facelift practitioner</a:t>
            </a:r>
            <a:endParaRPr lang="zh-CN" altLang="en-US" sz="3800" dirty="0">
              <a:solidFill>
                <a:schemeClr val="dk1"/>
              </a:solidFill>
              <a:latin typeface="Garamond"/>
              <a:ea typeface="Garamond"/>
              <a:cs typeface="Garamond"/>
              <a:sym typeface="Garamond"/>
            </a:endParaRPr>
          </a:p>
          <a:p>
            <a:pPr marL="12700" algn="just"/>
            <a:r>
              <a:rPr lang="en-US" sz="3800" dirty="0">
                <a:solidFill>
                  <a:schemeClr val="dk1"/>
                </a:solidFill>
                <a:latin typeface="Garamond"/>
                <a:ea typeface="Garamond"/>
                <a:cs typeface="Garamond"/>
                <a:sym typeface="Garamond"/>
              </a:rPr>
              <a:t>Bach flower facilitator, EFT practitioner</a:t>
            </a:r>
            <a:endParaRPr lang="zh-CN" altLang="en-US" sz="3800" dirty="0">
              <a:solidFill>
                <a:schemeClr val="dk1"/>
              </a:solidFill>
              <a:latin typeface="Garamond"/>
              <a:ea typeface="Garamond"/>
              <a:cs typeface="Garamond"/>
              <a:sym typeface="Garamond"/>
            </a:endParaRPr>
          </a:p>
          <a:p>
            <a:pPr marL="12700" marR="0" lvl="0" indent="0" algn="just" rtl="0">
              <a:lnSpc>
                <a:spcPct val="100000"/>
              </a:lnSpc>
              <a:spcBef>
                <a:spcPts val="0"/>
              </a:spcBef>
              <a:spcAft>
                <a:spcPts val="0"/>
              </a:spcAft>
              <a:buNone/>
            </a:pPr>
            <a:endParaRPr dirty="0"/>
          </a:p>
          <a:p>
            <a:pPr marL="12700" marR="0" lvl="0" indent="0" algn="just" rtl="0">
              <a:lnSpc>
                <a:spcPct val="100000"/>
              </a:lnSpc>
              <a:spcBef>
                <a:spcPts val="0"/>
              </a:spcBef>
              <a:spcAft>
                <a:spcPts val="0"/>
              </a:spcAft>
              <a:buNone/>
            </a:pPr>
            <a:r>
              <a:rPr lang="en-US" sz="3800" b="1" dirty="0">
                <a:solidFill>
                  <a:schemeClr val="dk1"/>
                </a:solidFill>
                <a:latin typeface="Garamond"/>
                <a:ea typeface="Garamond"/>
                <a:cs typeface="Garamond"/>
                <a:sym typeface="Garamond"/>
              </a:rPr>
              <a:t>Work Experience: </a:t>
            </a:r>
            <a:r>
              <a:rPr lang="en-US" sz="3800" dirty="0">
                <a:solidFill>
                  <a:schemeClr val="dk1"/>
                </a:solidFill>
                <a:latin typeface="Garamond"/>
                <a:ea typeface="Garamond"/>
                <a:cs typeface="Garamond"/>
                <a:sym typeface="Garamond"/>
              </a:rPr>
              <a:t>14yrs</a:t>
            </a:r>
          </a:p>
          <a:p>
            <a:pPr marL="12700" algn="just"/>
            <a:r>
              <a:rPr lang="en-US" sz="3800" spc="25" dirty="0">
                <a:latin typeface="Garamond"/>
                <a:cs typeface="Garamond"/>
              </a:rPr>
              <a:t>Founder of WE-DIVINE Healing center, makes hair &amp; skin care products. Practicing &amp; conducting workshops with different healing modality </a:t>
            </a:r>
            <a:endParaRPr lang="zh-CN" altLang="en-US" sz="3800" spc="25" dirty="0">
              <a:latin typeface="Garamond"/>
              <a:cs typeface="Garamond"/>
            </a:endParaRPr>
          </a:p>
          <a:p>
            <a:pPr marL="12700" lvl="0" algn="just"/>
            <a:endParaRPr lang="en-US" sz="3800" dirty="0">
              <a:solidFill>
                <a:schemeClr val="dk1"/>
              </a:solidFill>
              <a:latin typeface="Garamond"/>
              <a:ea typeface="Garamond"/>
              <a:cs typeface="Garamond"/>
              <a:sym typeface="Garamond"/>
            </a:endParaRPr>
          </a:p>
          <a:p>
            <a:pPr marL="12700" marR="0" lvl="0" indent="0" algn="just" rtl="0">
              <a:lnSpc>
                <a:spcPct val="100000"/>
              </a:lnSpc>
              <a:spcBef>
                <a:spcPts val="0"/>
              </a:spcBef>
              <a:spcAft>
                <a:spcPts val="0"/>
              </a:spcAft>
              <a:buNone/>
            </a:pPr>
            <a:endParaRPr dirty="0"/>
          </a:p>
        </p:txBody>
      </p:sp>
      <p:sp>
        <p:nvSpPr>
          <p:cNvPr id="119" name="Google Shape;119;p12"/>
          <p:cNvSpPr/>
          <p:nvPr/>
        </p:nvSpPr>
        <p:spPr>
          <a:xfrm>
            <a:off x="356010" y="282713"/>
            <a:ext cx="2443806" cy="1057559"/>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 name="Google Shape;120;p12"/>
          <p:cNvSpPr/>
          <p:nvPr/>
        </p:nvSpPr>
        <p:spPr>
          <a:xfrm>
            <a:off x="12566649" y="4384431"/>
            <a:ext cx="6464808" cy="339639"/>
          </a:xfrm>
          <a:custGeom>
            <a:avLst/>
            <a:gdLst/>
            <a:ahLst/>
            <a:cxnLst/>
            <a:rect l="l" t="t" r="r" b="b"/>
            <a:pathLst>
              <a:path w="6848475" h="309879" extrusionOk="0">
                <a:moveTo>
                  <a:pt x="6847959" y="309718"/>
                </a:moveTo>
                <a:lnTo>
                  <a:pt x="0" y="309718"/>
                </a:lnTo>
                <a:lnTo>
                  <a:pt x="0" y="0"/>
                </a:lnTo>
                <a:lnTo>
                  <a:pt x="6847959" y="0"/>
                </a:lnTo>
                <a:lnTo>
                  <a:pt x="6847959" y="309718"/>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2"/>
          <p:cNvSpPr/>
          <p:nvPr/>
        </p:nvSpPr>
        <p:spPr>
          <a:xfrm>
            <a:off x="0" y="5361093"/>
            <a:ext cx="607695" cy="5948045"/>
          </a:xfrm>
          <a:custGeom>
            <a:avLst/>
            <a:gdLst/>
            <a:ahLst/>
            <a:cxnLst/>
            <a:rect l="l" t="t" r="r" b="b"/>
            <a:pathLst>
              <a:path w="607695" h="5948045" extrusionOk="0">
                <a:moveTo>
                  <a:pt x="0" y="5947462"/>
                </a:moveTo>
                <a:lnTo>
                  <a:pt x="607311" y="5947462"/>
                </a:lnTo>
                <a:lnTo>
                  <a:pt x="607311" y="0"/>
                </a:lnTo>
                <a:lnTo>
                  <a:pt x="0" y="0"/>
                </a:lnTo>
                <a:lnTo>
                  <a:pt x="0" y="5947462"/>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 name="Google Shape;122;p12"/>
          <p:cNvSpPr txBox="1">
            <a:spLocks noGrp="1"/>
          </p:cNvSpPr>
          <p:nvPr>
            <p:ph type="sldNum" idx="12"/>
          </p:nvPr>
        </p:nvSpPr>
        <p:spPr>
          <a:xfrm>
            <a:off x="14474952" y="10517695"/>
            <a:ext cx="4623943" cy="565467"/>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11</a:t>
            </a:fld>
            <a:endParaRPr/>
          </a:p>
        </p:txBody>
      </p:sp>
      <p:sp>
        <p:nvSpPr>
          <p:cNvPr id="123" name="Google Shape;123;p12"/>
          <p:cNvSpPr txBox="1">
            <a:spLocks noGrp="1"/>
          </p:cNvSpPr>
          <p:nvPr>
            <p:ph type="title"/>
          </p:nvPr>
        </p:nvSpPr>
        <p:spPr>
          <a:xfrm>
            <a:off x="1212850" y="854075"/>
            <a:ext cx="18364200" cy="3215710"/>
          </a:xfrm>
          <a:prstGeom prst="rect">
            <a:avLst/>
          </a:prstGeom>
          <a:noFill/>
          <a:ln>
            <a:noFill/>
          </a:ln>
        </p:spPr>
        <p:txBody>
          <a:bodyPr spcFirstLastPara="1" wrap="square" lIns="0" tIns="1101800" rIns="0" bIns="0" anchor="t" anchorCtr="0">
            <a:spAutoFit/>
          </a:bodyPr>
          <a:lstStyle/>
          <a:p>
            <a:pPr marL="307340" lvl="0" indent="0" algn="l" rtl="0">
              <a:lnSpc>
                <a:spcPct val="84895"/>
              </a:lnSpc>
              <a:spcBef>
                <a:spcPts val="0"/>
              </a:spcBef>
              <a:spcAft>
                <a:spcPts val="0"/>
              </a:spcAft>
              <a:buNone/>
            </a:pPr>
            <a:r>
              <a:rPr lang="en-US" sz="6600" dirty="0"/>
              <a:t>DR. MEGHAVI SHAH - COUNCIL MEMBER</a:t>
            </a:r>
            <a:br>
              <a:rPr lang="en-US" sz="9600" dirty="0"/>
            </a:br>
            <a:endParaRPr sz="2950" dirty="0">
              <a:latin typeface="Open Sans"/>
              <a:ea typeface="Open Sans"/>
              <a:cs typeface="Open Sans"/>
              <a:sym typeface="Open Sans"/>
            </a:endParaRPr>
          </a:p>
        </p:txBody>
      </p:sp>
      <p:sp>
        <p:nvSpPr>
          <p:cNvPr id="124" name="Google Shape;124;p12"/>
          <p:cNvSpPr txBox="1"/>
          <p:nvPr/>
        </p:nvSpPr>
        <p:spPr>
          <a:xfrm>
            <a:off x="1212850" y="1082675"/>
            <a:ext cx="18364200" cy="2600157"/>
          </a:xfrm>
          <a:prstGeom prst="rect">
            <a:avLst/>
          </a:prstGeom>
          <a:noFill/>
          <a:ln>
            <a:noFill/>
          </a:ln>
        </p:spPr>
        <p:txBody>
          <a:bodyPr spcFirstLastPara="1" wrap="square" lIns="0" tIns="1101800" rIns="0" bIns="0" anchor="t" anchorCtr="0">
            <a:spAutoFit/>
          </a:bodyPr>
          <a:lstStyle/>
          <a:p>
            <a:pPr marL="307340" marR="0" lvl="0" indent="0" algn="l" rtl="0">
              <a:lnSpc>
                <a:spcPct val="123484"/>
              </a:lnSpc>
              <a:spcBef>
                <a:spcPts val="0"/>
              </a:spcBef>
              <a:spcAft>
                <a:spcPts val="0"/>
              </a:spcAft>
              <a:buClr>
                <a:schemeClr val="dk1"/>
              </a:buClr>
              <a:buSzPts val="6600"/>
              <a:buFont typeface="Calibri"/>
              <a:buNone/>
            </a:pPr>
            <a:endParaRPr sz="6600" b="1" i="0" u="none" strike="noStrike" cap="none">
              <a:solidFill>
                <a:srgbClr val="42210B"/>
              </a:solidFill>
              <a:latin typeface="Garamond"/>
              <a:ea typeface="Garamond"/>
              <a:cs typeface="Garamond"/>
              <a:sym typeface="Garamond"/>
            </a:endParaRPr>
          </a:p>
          <a:p>
            <a:pPr marL="304800" marR="0" lvl="0" indent="0" algn="l" rtl="0">
              <a:lnSpc>
                <a:spcPct val="94722"/>
              </a:lnSpc>
              <a:spcBef>
                <a:spcPts val="0"/>
              </a:spcBef>
              <a:spcAft>
                <a:spcPts val="0"/>
              </a:spcAft>
              <a:buClr>
                <a:srgbClr val="42210B"/>
              </a:buClr>
              <a:buSzPts val="3600"/>
              <a:buFont typeface="Open Sans"/>
              <a:buNone/>
            </a:pPr>
            <a:r>
              <a:rPr lang="en-US" sz="3600" b="1" i="0" u="none" strike="noStrike" cap="none">
                <a:solidFill>
                  <a:srgbClr val="42210B"/>
                </a:solidFill>
                <a:latin typeface="Open Sans"/>
                <a:ea typeface="Open Sans"/>
                <a:cs typeface="Open Sans"/>
                <a:sym typeface="Open Sans"/>
              </a:rPr>
              <a:t>WICCI WELLNESS &amp; WELLBEING  COUNCIL GUJARAT</a:t>
            </a:r>
            <a:endParaRPr sz="3600" b="1" i="0" u="none" strike="noStrike" cap="none">
              <a:solidFill>
                <a:srgbClr val="42210B"/>
              </a:solidFill>
              <a:latin typeface="Open Sans"/>
              <a:ea typeface="Open Sans"/>
              <a:cs typeface="Open Sans"/>
              <a:sym typeface="Open Sans"/>
            </a:endParaRPr>
          </a:p>
        </p:txBody>
      </p:sp>
      <p:pic>
        <p:nvPicPr>
          <p:cNvPr id="125" name="Google Shape;125;p12" descr="C:\Users\prerna\Downloads\IMG_20211109_105755_ccexpress.png"/>
          <p:cNvPicPr preferRelativeResize="0"/>
          <p:nvPr/>
        </p:nvPicPr>
        <p:blipFill rotWithShape="1">
          <a:blip r:embed="rId5">
            <a:alphaModFix/>
          </a:blip>
          <a:srcRect t="25000"/>
          <a:stretch/>
        </p:blipFill>
        <p:spPr>
          <a:xfrm>
            <a:off x="13404850" y="4514641"/>
            <a:ext cx="4876800" cy="624543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grpSp>
        <p:nvGrpSpPr>
          <p:cNvPr id="242" name="Google Shape;242;p20"/>
          <p:cNvGrpSpPr/>
          <p:nvPr/>
        </p:nvGrpSpPr>
        <p:grpSpPr>
          <a:xfrm>
            <a:off x="774844" y="1844675"/>
            <a:ext cx="18606771" cy="2084070"/>
            <a:chOff x="774844" y="1844675"/>
            <a:chExt cx="18606771" cy="2084070"/>
          </a:xfrm>
        </p:grpSpPr>
        <p:sp>
          <p:nvSpPr>
            <p:cNvPr id="243" name="Google Shape;243;p20"/>
            <p:cNvSpPr/>
            <p:nvPr/>
          </p:nvSpPr>
          <p:spPr>
            <a:xfrm>
              <a:off x="774844" y="1844675"/>
              <a:ext cx="12602065" cy="2084070"/>
            </a:xfrm>
            <a:custGeom>
              <a:avLst/>
              <a:gdLst/>
              <a:ahLst/>
              <a:cxnLst/>
              <a:rect l="l" t="t" r="r" b="b"/>
              <a:pathLst>
                <a:path w="13376910" h="11287760" extrusionOk="0">
                  <a:moveTo>
                    <a:pt x="0" y="11287614"/>
                  </a:moveTo>
                  <a:lnTo>
                    <a:pt x="13376430" y="11287614"/>
                  </a:lnTo>
                  <a:lnTo>
                    <a:pt x="13376430" y="0"/>
                  </a:lnTo>
                  <a:lnTo>
                    <a:pt x="0" y="0"/>
                  </a:lnTo>
                  <a:lnTo>
                    <a:pt x="0" y="11287614"/>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 name="Google Shape;244;p20"/>
            <p:cNvSpPr/>
            <p:nvPr/>
          </p:nvSpPr>
          <p:spPr>
            <a:xfrm>
              <a:off x="13376431" y="1844675"/>
              <a:ext cx="6005184" cy="2084070"/>
            </a:xfrm>
            <a:custGeom>
              <a:avLst/>
              <a:gdLst/>
              <a:ahLst/>
              <a:cxnLst/>
              <a:rect l="l" t="t" r="r" b="b"/>
              <a:pathLst>
                <a:path w="6727825" h="11287760" extrusionOk="0">
                  <a:moveTo>
                    <a:pt x="0" y="11287614"/>
                  </a:moveTo>
                  <a:lnTo>
                    <a:pt x="6727669" y="11287614"/>
                  </a:lnTo>
                  <a:lnTo>
                    <a:pt x="6727669" y="0"/>
                  </a:lnTo>
                  <a:lnTo>
                    <a:pt x="0" y="0"/>
                  </a:lnTo>
                  <a:lnTo>
                    <a:pt x="0" y="11287614"/>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45" name="Google Shape;245;p20"/>
          <p:cNvSpPr/>
          <p:nvPr/>
        </p:nvSpPr>
        <p:spPr>
          <a:xfrm>
            <a:off x="12713335" y="4130676"/>
            <a:ext cx="6177915" cy="6780038"/>
          </a:xfrm>
          <a:custGeom>
            <a:avLst/>
            <a:gdLst/>
            <a:ahLst/>
            <a:cxnLst/>
            <a:rect l="l" t="t" r="r" b="b"/>
            <a:pathLst>
              <a:path w="6177915" h="6186805" extrusionOk="0">
                <a:moveTo>
                  <a:pt x="0" y="6186754"/>
                </a:moveTo>
                <a:lnTo>
                  <a:pt x="6177822" y="6186754"/>
                </a:lnTo>
                <a:lnTo>
                  <a:pt x="6177822" y="0"/>
                </a:lnTo>
                <a:lnTo>
                  <a:pt x="0" y="0"/>
                </a:lnTo>
                <a:lnTo>
                  <a:pt x="0" y="6186754"/>
                </a:lnTo>
                <a:close/>
              </a:path>
            </a:pathLst>
          </a:custGeom>
          <a:solidFill>
            <a:srgbClr val="F4F1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 name="Google Shape;246;p20"/>
          <p:cNvSpPr txBox="1"/>
          <p:nvPr/>
        </p:nvSpPr>
        <p:spPr>
          <a:xfrm>
            <a:off x="1516150" y="4283075"/>
            <a:ext cx="10517099" cy="3508653"/>
          </a:xfrm>
          <a:prstGeom prst="rect">
            <a:avLst/>
          </a:prstGeom>
          <a:noFill/>
          <a:ln>
            <a:noFill/>
          </a:ln>
        </p:spPr>
        <p:txBody>
          <a:bodyPr spcFirstLastPara="1" wrap="square" lIns="0" tIns="0" rIns="0" bIns="0" anchor="t" anchorCtr="0">
            <a:spAutoFit/>
          </a:bodyPr>
          <a:lstStyle/>
          <a:p>
            <a:pPr marL="12700" marR="0" lvl="0" indent="0" algn="just" rtl="0">
              <a:spcBef>
                <a:spcPts val="0"/>
              </a:spcBef>
              <a:spcAft>
                <a:spcPts val="0"/>
              </a:spcAft>
              <a:buNone/>
            </a:pPr>
            <a:r>
              <a:rPr lang="en-US" sz="3800" b="1">
                <a:solidFill>
                  <a:schemeClr val="dk1"/>
                </a:solidFill>
                <a:latin typeface="Garamond"/>
                <a:ea typeface="Garamond"/>
                <a:cs typeface="Garamond"/>
                <a:sym typeface="Garamond"/>
              </a:rPr>
              <a:t>BIO :- </a:t>
            </a:r>
            <a:endParaRPr/>
          </a:p>
          <a:p>
            <a:pPr marL="12700" marR="0" lvl="0" indent="0" algn="l" rtl="0">
              <a:lnSpc>
                <a:spcPct val="100000"/>
              </a:lnSpc>
              <a:spcBef>
                <a:spcPts val="0"/>
              </a:spcBef>
              <a:spcAft>
                <a:spcPts val="0"/>
              </a:spcAft>
              <a:buNone/>
            </a:pPr>
            <a:r>
              <a:rPr lang="en-US" sz="3800" b="1">
                <a:solidFill>
                  <a:schemeClr val="dk1"/>
                </a:solidFill>
                <a:latin typeface="Garamond"/>
                <a:ea typeface="Garamond"/>
                <a:cs typeface="Garamond"/>
                <a:sym typeface="Garamond"/>
              </a:rPr>
              <a:t>Name: Bela Jogani</a:t>
            </a:r>
            <a:endParaRPr sz="3800" b="1">
              <a:solidFill>
                <a:schemeClr val="dk1"/>
              </a:solidFill>
              <a:latin typeface="Garamond"/>
              <a:ea typeface="Garamond"/>
              <a:cs typeface="Garamond"/>
              <a:sym typeface="Garamond"/>
            </a:endParaRPr>
          </a:p>
          <a:p>
            <a:pPr marL="12700" marR="0" lvl="0" indent="0" algn="l" rtl="0">
              <a:lnSpc>
                <a:spcPct val="100000"/>
              </a:lnSpc>
              <a:spcBef>
                <a:spcPts val="0"/>
              </a:spcBef>
              <a:spcAft>
                <a:spcPts val="0"/>
              </a:spcAft>
              <a:buNone/>
            </a:pPr>
            <a:r>
              <a:rPr lang="en-US" sz="3800" b="1">
                <a:solidFill>
                  <a:schemeClr val="dk1"/>
                </a:solidFill>
                <a:latin typeface="Garamond"/>
                <a:ea typeface="Garamond"/>
                <a:cs typeface="Garamond"/>
                <a:sym typeface="Garamond"/>
              </a:rPr>
              <a:t>Email: </a:t>
            </a:r>
            <a:r>
              <a:rPr lang="en-US" sz="3800" b="1" u="sng">
                <a:solidFill>
                  <a:schemeClr val="hlink"/>
                </a:solidFill>
                <a:latin typeface="Garamond"/>
                <a:ea typeface="Garamond"/>
                <a:cs typeface="Garamond"/>
                <a:sym typeface="Garamond"/>
                <a:hlinkClick r:id="rId3"/>
              </a:rPr>
              <a:t>pari1983333@gmail.com</a:t>
            </a:r>
            <a:endParaRPr sz="3800" b="1">
              <a:solidFill>
                <a:schemeClr val="dk1"/>
              </a:solidFill>
              <a:latin typeface="Garamond"/>
              <a:ea typeface="Garamond"/>
              <a:cs typeface="Garamond"/>
              <a:sym typeface="Garamond"/>
            </a:endParaRPr>
          </a:p>
          <a:p>
            <a:pPr marL="12700" marR="0" lvl="0" indent="0" algn="l" rtl="0">
              <a:lnSpc>
                <a:spcPct val="100000"/>
              </a:lnSpc>
              <a:spcBef>
                <a:spcPts val="0"/>
              </a:spcBef>
              <a:spcAft>
                <a:spcPts val="0"/>
              </a:spcAft>
              <a:buNone/>
            </a:pPr>
            <a:r>
              <a:rPr lang="en-US" sz="3800" b="1">
                <a:solidFill>
                  <a:schemeClr val="dk1"/>
                </a:solidFill>
                <a:latin typeface="Garamond"/>
                <a:ea typeface="Garamond"/>
                <a:cs typeface="Garamond"/>
                <a:sym typeface="Garamond"/>
              </a:rPr>
              <a:t>Qualification: </a:t>
            </a:r>
            <a:r>
              <a:rPr lang="en-US" sz="3800">
                <a:solidFill>
                  <a:schemeClr val="dk1"/>
                </a:solidFill>
                <a:latin typeface="Garamond"/>
                <a:ea typeface="Garamond"/>
                <a:cs typeface="Garamond"/>
                <a:sym typeface="Garamond"/>
              </a:rPr>
              <a:t>Yoga instructor &amp; Manufacturing hair n skin care products</a:t>
            </a:r>
            <a:endParaRPr/>
          </a:p>
          <a:p>
            <a:pPr marL="12700" marR="0" lvl="0" indent="0" algn="l" rtl="0">
              <a:lnSpc>
                <a:spcPct val="100000"/>
              </a:lnSpc>
              <a:spcBef>
                <a:spcPts val="0"/>
              </a:spcBef>
              <a:spcAft>
                <a:spcPts val="0"/>
              </a:spcAft>
              <a:buNone/>
            </a:pPr>
            <a:r>
              <a:rPr lang="en-US" sz="3800" b="1">
                <a:solidFill>
                  <a:schemeClr val="dk1"/>
                </a:solidFill>
                <a:latin typeface="Garamond"/>
                <a:ea typeface="Garamond"/>
                <a:cs typeface="Garamond"/>
                <a:sym typeface="Garamond"/>
              </a:rPr>
              <a:t>Work Experience: </a:t>
            </a:r>
            <a:r>
              <a:rPr lang="en-US" sz="3800">
                <a:solidFill>
                  <a:schemeClr val="dk1"/>
                </a:solidFill>
                <a:latin typeface="Garamond"/>
                <a:ea typeface="Garamond"/>
                <a:cs typeface="Garamond"/>
                <a:sym typeface="Garamond"/>
              </a:rPr>
              <a:t>7 years</a:t>
            </a:r>
            <a:endParaRPr/>
          </a:p>
        </p:txBody>
      </p:sp>
      <p:sp>
        <p:nvSpPr>
          <p:cNvPr id="247" name="Google Shape;247;p20"/>
          <p:cNvSpPr/>
          <p:nvPr/>
        </p:nvSpPr>
        <p:spPr>
          <a:xfrm>
            <a:off x="356010" y="282713"/>
            <a:ext cx="2443806" cy="1057559"/>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 name="Google Shape;248;p20"/>
          <p:cNvSpPr/>
          <p:nvPr/>
        </p:nvSpPr>
        <p:spPr>
          <a:xfrm>
            <a:off x="12566649" y="4384431"/>
            <a:ext cx="6464808" cy="339639"/>
          </a:xfrm>
          <a:custGeom>
            <a:avLst/>
            <a:gdLst/>
            <a:ahLst/>
            <a:cxnLst/>
            <a:rect l="l" t="t" r="r" b="b"/>
            <a:pathLst>
              <a:path w="6848475" h="309879" extrusionOk="0">
                <a:moveTo>
                  <a:pt x="6847959" y="309718"/>
                </a:moveTo>
                <a:lnTo>
                  <a:pt x="0" y="309718"/>
                </a:lnTo>
                <a:lnTo>
                  <a:pt x="0" y="0"/>
                </a:lnTo>
                <a:lnTo>
                  <a:pt x="6847959" y="0"/>
                </a:lnTo>
                <a:lnTo>
                  <a:pt x="6847959" y="309718"/>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 name="Google Shape;249;p20"/>
          <p:cNvSpPr/>
          <p:nvPr/>
        </p:nvSpPr>
        <p:spPr>
          <a:xfrm>
            <a:off x="0" y="5361093"/>
            <a:ext cx="607695" cy="5948045"/>
          </a:xfrm>
          <a:custGeom>
            <a:avLst/>
            <a:gdLst/>
            <a:ahLst/>
            <a:cxnLst/>
            <a:rect l="l" t="t" r="r" b="b"/>
            <a:pathLst>
              <a:path w="607695" h="5948045" extrusionOk="0">
                <a:moveTo>
                  <a:pt x="0" y="5947462"/>
                </a:moveTo>
                <a:lnTo>
                  <a:pt x="607311" y="5947462"/>
                </a:lnTo>
                <a:lnTo>
                  <a:pt x="607311" y="0"/>
                </a:lnTo>
                <a:lnTo>
                  <a:pt x="0" y="0"/>
                </a:lnTo>
                <a:lnTo>
                  <a:pt x="0" y="5947462"/>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 name="Google Shape;250;p20"/>
          <p:cNvSpPr txBox="1">
            <a:spLocks noGrp="1"/>
          </p:cNvSpPr>
          <p:nvPr>
            <p:ph type="sldNum" idx="12"/>
          </p:nvPr>
        </p:nvSpPr>
        <p:spPr>
          <a:xfrm>
            <a:off x="14474952" y="10517695"/>
            <a:ext cx="4623943" cy="565467"/>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12</a:t>
            </a:fld>
            <a:endParaRPr/>
          </a:p>
        </p:txBody>
      </p:sp>
      <p:sp>
        <p:nvSpPr>
          <p:cNvPr id="251" name="Google Shape;251;p20"/>
          <p:cNvSpPr txBox="1">
            <a:spLocks noGrp="1"/>
          </p:cNvSpPr>
          <p:nvPr>
            <p:ph type="title"/>
          </p:nvPr>
        </p:nvSpPr>
        <p:spPr>
          <a:xfrm>
            <a:off x="1212850" y="854075"/>
            <a:ext cx="18364200" cy="3215710"/>
          </a:xfrm>
          <a:prstGeom prst="rect">
            <a:avLst/>
          </a:prstGeom>
          <a:noFill/>
          <a:ln>
            <a:noFill/>
          </a:ln>
        </p:spPr>
        <p:txBody>
          <a:bodyPr spcFirstLastPara="1" wrap="square" lIns="0" tIns="1101800" rIns="0" bIns="0" anchor="t" anchorCtr="0">
            <a:spAutoFit/>
          </a:bodyPr>
          <a:lstStyle/>
          <a:p>
            <a:pPr marL="307340" lvl="0" indent="0" algn="l" rtl="0">
              <a:lnSpc>
                <a:spcPct val="84895"/>
              </a:lnSpc>
              <a:spcBef>
                <a:spcPts val="0"/>
              </a:spcBef>
              <a:spcAft>
                <a:spcPts val="0"/>
              </a:spcAft>
              <a:buNone/>
            </a:pPr>
            <a:r>
              <a:rPr lang="en-US" sz="6600"/>
              <a:t>BELA JOGANI - COUNCIL MEMBER</a:t>
            </a:r>
            <a:br>
              <a:rPr lang="en-US" sz="9600"/>
            </a:br>
            <a:endParaRPr sz="2950">
              <a:latin typeface="Open Sans"/>
              <a:ea typeface="Open Sans"/>
              <a:cs typeface="Open Sans"/>
              <a:sym typeface="Open Sans"/>
            </a:endParaRPr>
          </a:p>
        </p:txBody>
      </p:sp>
      <p:sp>
        <p:nvSpPr>
          <p:cNvPr id="252" name="Google Shape;252;p20"/>
          <p:cNvSpPr txBox="1"/>
          <p:nvPr/>
        </p:nvSpPr>
        <p:spPr>
          <a:xfrm>
            <a:off x="1212850" y="1082675"/>
            <a:ext cx="18364200" cy="2600157"/>
          </a:xfrm>
          <a:prstGeom prst="rect">
            <a:avLst/>
          </a:prstGeom>
          <a:noFill/>
          <a:ln>
            <a:noFill/>
          </a:ln>
        </p:spPr>
        <p:txBody>
          <a:bodyPr spcFirstLastPara="1" wrap="square" lIns="0" tIns="1101800" rIns="0" bIns="0" anchor="t" anchorCtr="0">
            <a:spAutoFit/>
          </a:bodyPr>
          <a:lstStyle/>
          <a:p>
            <a:pPr marL="307340" marR="0" lvl="0" indent="0" algn="l" rtl="0">
              <a:lnSpc>
                <a:spcPct val="123484"/>
              </a:lnSpc>
              <a:spcBef>
                <a:spcPts val="0"/>
              </a:spcBef>
              <a:spcAft>
                <a:spcPts val="0"/>
              </a:spcAft>
              <a:buClr>
                <a:schemeClr val="dk1"/>
              </a:buClr>
              <a:buSzPts val="6600"/>
              <a:buFont typeface="Calibri"/>
              <a:buNone/>
            </a:pPr>
            <a:endParaRPr sz="6600" b="1" i="0" u="none" strike="noStrike" cap="none">
              <a:solidFill>
                <a:srgbClr val="42210B"/>
              </a:solidFill>
              <a:latin typeface="Garamond"/>
              <a:ea typeface="Garamond"/>
              <a:cs typeface="Garamond"/>
              <a:sym typeface="Garamond"/>
            </a:endParaRPr>
          </a:p>
          <a:p>
            <a:pPr marL="304800" marR="0" lvl="0" indent="0" algn="l" rtl="0">
              <a:lnSpc>
                <a:spcPct val="94722"/>
              </a:lnSpc>
              <a:spcBef>
                <a:spcPts val="0"/>
              </a:spcBef>
              <a:spcAft>
                <a:spcPts val="0"/>
              </a:spcAft>
              <a:buClr>
                <a:srgbClr val="42210B"/>
              </a:buClr>
              <a:buSzPts val="3600"/>
              <a:buFont typeface="Open Sans"/>
              <a:buNone/>
            </a:pPr>
            <a:r>
              <a:rPr lang="en-US" sz="3600" b="1" i="0" u="none" strike="noStrike" cap="none">
                <a:solidFill>
                  <a:srgbClr val="42210B"/>
                </a:solidFill>
                <a:latin typeface="Open Sans"/>
                <a:ea typeface="Open Sans"/>
                <a:cs typeface="Open Sans"/>
                <a:sym typeface="Open Sans"/>
              </a:rPr>
              <a:t>WICCI WELLNESS &amp; WELLBEING  COUNCIL GUJARAT</a:t>
            </a:r>
            <a:endParaRPr sz="3600" b="1" i="0" u="none" strike="noStrike" cap="none">
              <a:solidFill>
                <a:srgbClr val="42210B"/>
              </a:solidFill>
              <a:latin typeface="Open Sans"/>
              <a:ea typeface="Open Sans"/>
              <a:cs typeface="Open Sans"/>
              <a:sym typeface="Open Sans"/>
            </a:endParaRPr>
          </a:p>
        </p:txBody>
      </p:sp>
      <p:pic>
        <p:nvPicPr>
          <p:cNvPr id="253" name="Google Shape;253;p20" descr="C:\Users\prerna\Downloads\IMG-20220206-WA0004_ccexpress.png"/>
          <p:cNvPicPr preferRelativeResize="0"/>
          <p:nvPr/>
        </p:nvPicPr>
        <p:blipFill rotWithShape="1">
          <a:blip r:embed="rId5">
            <a:alphaModFix/>
          </a:blip>
          <a:srcRect/>
          <a:stretch/>
        </p:blipFill>
        <p:spPr>
          <a:xfrm>
            <a:off x="12795250" y="4740274"/>
            <a:ext cx="5867400" cy="58674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grpSp>
        <p:nvGrpSpPr>
          <p:cNvPr id="178" name="Google Shape;178;p16"/>
          <p:cNvGrpSpPr/>
          <p:nvPr/>
        </p:nvGrpSpPr>
        <p:grpSpPr>
          <a:xfrm>
            <a:off x="774844" y="1844675"/>
            <a:ext cx="18606771" cy="2084070"/>
            <a:chOff x="774844" y="1844675"/>
            <a:chExt cx="18606771" cy="2084070"/>
          </a:xfrm>
        </p:grpSpPr>
        <p:sp>
          <p:nvSpPr>
            <p:cNvPr id="179" name="Google Shape;179;p16"/>
            <p:cNvSpPr/>
            <p:nvPr/>
          </p:nvSpPr>
          <p:spPr>
            <a:xfrm>
              <a:off x="774844" y="1844675"/>
              <a:ext cx="12602065" cy="2084070"/>
            </a:xfrm>
            <a:custGeom>
              <a:avLst/>
              <a:gdLst/>
              <a:ahLst/>
              <a:cxnLst/>
              <a:rect l="l" t="t" r="r" b="b"/>
              <a:pathLst>
                <a:path w="13376910" h="11287760" extrusionOk="0">
                  <a:moveTo>
                    <a:pt x="0" y="11287614"/>
                  </a:moveTo>
                  <a:lnTo>
                    <a:pt x="13376430" y="11287614"/>
                  </a:lnTo>
                  <a:lnTo>
                    <a:pt x="13376430" y="0"/>
                  </a:lnTo>
                  <a:lnTo>
                    <a:pt x="0" y="0"/>
                  </a:lnTo>
                  <a:lnTo>
                    <a:pt x="0" y="11287614"/>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0" name="Google Shape;180;p16"/>
            <p:cNvSpPr/>
            <p:nvPr/>
          </p:nvSpPr>
          <p:spPr>
            <a:xfrm>
              <a:off x="13376431" y="1844675"/>
              <a:ext cx="6005184" cy="2084070"/>
            </a:xfrm>
            <a:custGeom>
              <a:avLst/>
              <a:gdLst/>
              <a:ahLst/>
              <a:cxnLst/>
              <a:rect l="l" t="t" r="r" b="b"/>
              <a:pathLst>
                <a:path w="6727825" h="11287760" extrusionOk="0">
                  <a:moveTo>
                    <a:pt x="0" y="11287614"/>
                  </a:moveTo>
                  <a:lnTo>
                    <a:pt x="6727669" y="11287614"/>
                  </a:lnTo>
                  <a:lnTo>
                    <a:pt x="6727669" y="0"/>
                  </a:lnTo>
                  <a:lnTo>
                    <a:pt x="0" y="0"/>
                  </a:lnTo>
                  <a:lnTo>
                    <a:pt x="0" y="11287614"/>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81" name="Google Shape;181;p16"/>
          <p:cNvSpPr/>
          <p:nvPr/>
        </p:nvSpPr>
        <p:spPr>
          <a:xfrm>
            <a:off x="12713335" y="4130676"/>
            <a:ext cx="6177915" cy="6780038"/>
          </a:xfrm>
          <a:custGeom>
            <a:avLst/>
            <a:gdLst/>
            <a:ahLst/>
            <a:cxnLst/>
            <a:rect l="l" t="t" r="r" b="b"/>
            <a:pathLst>
              <a:path w="6177915" h="6186805" extrusionOk="0">
                <a:moveTo>
                  <a:pt x="0" y="6186754"/>
                </a:moveTo>
                <a:lnTo>
                  <a:pt x="6177822" y="6186754"/>
                </a:lnTo>
                <a:lnTo>
                  <a:pt x="6177822" y="0"/>
                </a:lnTo>
                <a:lnTo>
                  <a:pt x="0" y="0"/>
                </a:lnTo>
                <a:lnTo>
                  <a:pt x="0" y="6186754"/>
                </a:lnTo>
                <a:close/>
              </a:path>
            </a:pathLst>
          </a:custGeom>
          <a:solidFill>
            <a:srgbClr val="F4F1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 name="Google Shape;182;p16"/>
          <p:cNvSpPr txBox="1"/>
          <p:nvPr/>
        </p:nvSpPr>
        <p:spPr>
          <a:xfrm>
            <a:off x="1516150" y="4283075"/>
            <a:ext cx="10517099" cy="5262979"/>
          </a:xfrm>
          <a:prstGeom prst="rect">
            <a:avLst/>
          </a:prstGeom>
          <a:noFill/>
          <a:ln>
            <a:noFill/>
          </a:ln>
        </p:spPr>
        <p:txBody>
          <a:bodyPr spcFirstLastPara="1" wrap="square" lIns="0" tIns="0" rIns="0" bIns="0" anchor="t" anchorCtr="0">
            <a:spAutoFit/>
          </a:bodyPr>
          <a:lstStyle/>
          <a:p>
            <a:pPr marL="12700" marR="0" lvl="0" indent="0" algn="just" rtl="0">
              <a:spcBef>
                <a:spcPts val="0"/>
              </a:spcBef>
              <a:spcAft>
                <a:spcPts val="0"/>
              </a:spcAft>
              <a:buNone/>
            </a:pPr>
            <a:r>
              <a:rPr lang="en-US" sz="3800" b="1">
                <a:solidFill>
                  <a:schemeClr val="dk1"/>
                </a:solidFill>
                <a:latin typeface="Garamond"/>
                <a:ea typeface="Garamond"/>
                <a:cs typeface="Garamond"/>
                <a:sym typeface="Garamond"/>
              </a:rPr>
              <a:t>BIO :- </a:t>
            </a:r>
            <a:endParaRPr/>
          </a:p>
          <a:p>
            <a:pPr marL="12700" marR="0" lvl="0" indent="0" algn="l" rtl="0">
              <a:lnSpc>
                <a:spcPct val="100000"/>
              </a:lnSpc>
              <a:spcBef>
                <a:spcPts val="0"/>
              </a:spcBef>
              <a:spcAft>
                <a:spcPts val="0"/>
              </a:spcAft>
              <a:buNone/>
            </a:pPr>
            <a:r>
              <a:rPr lang="en-US" sz="3800" b="1">
                <a:solidFill>
                  <a:schemeClr val="dk1"/>
                </a:solidFill>
                <a:latin typeface="Garamond"/>
                <a:ea typeface="Garamond"/>
                <a:cs typeface="Garamond"/>
                <a:sym typeface="Garamond"/>
              </a:rPr>
              <a:t>Name : Jigisha Jagdish Vala </a:t>
            </a:r>
            <a:endParaRPr/>
          </a:p>
          <a:p>
            <a:pPr marL="12700" marR="0" lvl="0" indent="0" algn="l" rtl="0">
              <a:lnSpc>
                <a:spcPct val="100000"/>
              </a:lnSpc>
              <a:spcBef>
                <a:spcPts val="0"/>
              </a:spcBef>
              <a:spcAft>
                <a:spcPts val="0"/>
              </a:spcAft>
              <a:buNone/>
            </a:pPr>
            <a:r>
              <a:rPr lang="en-US" sz="3800" b="1">
                <a:solidFill>
                  <a:schemeClr val="dk1"/>
                </a:solidFill>
                <a:latin typeface="Garamond"/>
                <a:ea typeface="Garamond"/>
                <a:cs typeface="Garamond"/>
                <a:sym typeface="Garamond"/>
              </a:rPr>
              <a:t>E mail : yogvalaacedemy@gmail.com</a:t>
            </a:r>
            <a:endParaRPr/>
          </a:p>
          <a:p>
            <a:pPr marL="12700" marR="0" lvl="0" indent="0" algn="l" rtl="0">
              <a:lnSpc>
                <a:spcPct val="100000"/>
              </a:lnSpc>
              <a:spcBef>
                <a:spcPts val="0"/>
              </a:spcBef>
              <a:spcAft>
                <a:spcPts val="0"/>
              </a:spcAft>
              <a:buNone/>
            </a:pPr>
            <a:r>
              <a:rPr lang="en-US" sz="3800" b="1">
                <a:solidFill>
                  <a:schemeClr val="dk1"/>
                </a:solidFill>
                <a:latin typeface="Garamond"/>
                <a:ea typeface="Garamond"/>
                <a:cs typeface="Garamond"/>
                <a:sym typeface="Garamond"/>
              </a:rPr>
              <a:t>Qualifications: </a:t>
            </a:r>
            <a:r>
              <a:rPr lang="en-US" sz="3800">
                <a:solidFill>
                  <a:schemeClr val="dk1"/>
                </a:solidFill>
                <a:latin typeface="Garamond"/>
                <a:ea typeface="Garamond"/>
                <a:cs typeface="Garamond"/>
                <a:sym typeface="Garamond"/>
              </a:rPr>
              <a:t>M.A. in Yoga</a:t>
            </a:r>
            <a:endParaRPr/>
          </a:p>
          <a:p>
            <a:pPr marL="12700" marR="0" lvl="0" indent="0" algn="l" rtl="0">
              <a:lnSpc>
                <a:spcPct val="100000"/>
              </a:lnSpc>
              <a:spcBef>
                <a:spcPts val="0"/>
              </a:spcBef>
              <a:spcAft>
                <a:spcPts val="0"/>
              </a:spcAft>
              <a:buNone/>
            </a:pPr>
            <a:r>
              <a:rPr lang="en-US" sz="3800" b="1">
                <a:solidFill>
                  <a:schemeClr val="dk1"/>
                </a:solidFill>
                <a:latin typeface="Garamond"/>
                <a:ea typeface="Garamond"/>
                <a:cs typeface="Garamond"/>
                <a:sym typeface="Garamond"/>
              </a:rPr>
              <a:t>Work Experience: </a:t>
            </a:r>
            <a:r>
              <a:rPr lang="en-US" sz="3800">
                <a:solidFill>
                  <a:schemeClr val="dk1"/>
                </a:solidFill>
                <a:latin typeface="Garamond"/>
                <a:ea typeface="Garamond"/>
                <a:cs typeface="Garamond"/>
                <a:sym typeface="Garamond"/>
              </a:rPr>
              <a:t>Founder : Yogvala Fitness Acedemy than 5 yrs+ Providing services like Weight loss/Gain Challenge, chiropractic, Therapeutic yoga, Acro yoga, Advance yoga, Yoga boot camp, Yoga trip, Sathkarma, Parental yoga and Many More</a:t>
            </a:r>
            <a:endParaRPr/>
          </a:p>
        </p:txBody>
      </p:sp>
      <p:sp>
        <p:nvSpPr>
          <p:cNvPr id="183" name="Google Shape;183;p16"/>
          <p:cNvSpPr/>
          <p:nvPr/>
        </p:nvSpPr>
        <p:spPr>
          <a:xfrm>
            <a:off x="356010" y="282713"/>
            <a:ext cx="2443806" cy="105755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 name="Google Shape;184;p16"/>
          <p:cNvSpPr/>
          <p:nvPr/>
        </p:nvSpPr>
        <p:spPr>
          <a:xfrm>
            <a:off x="12566649" y="4384431"/>
            <a:ext cx="6464808" cy="339639"/>
          </a:xfrm>
          <a:custGeom>
            <a:avLst/>
            <a:gdLst/>
            <a:ahLst/>
            <a:cxnLst/>
            <a:rect l="l" t="t" r="r" b="b"/>
            <a:pathLst>
              <a:path w="6848475" h="309879" extrusionOk="0">
                <a:moveTo>
                  <a:pt x="6847959" y="309718"/>
                </a:moveTo>
                <a:lnTo>
                  <a:pt x="0" y="309718"/>
                </a:lnTo>
                <a:lnTo>
                  <a:pt x="0" y="0"/>
                </a:lnTo>
                <a:lnTo>
                  <a:pt x="6847959" y="0"/>
                </a:lnTo>
                <a:lnTo>
                  <a:pt x="6847959" y="309718"/>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 name="Google Shape;185;p16"/>
          <p:cNvSpPr/>
          <p:nvPr/>
        </p:nvSpPr>
        <p:spPr>
          <a:xfrm>
            <a:off x="0" y="5361093"/>
            <a:ext cx="607695" cy="5948045"/>
          </a:xfrm>
          <a:custGeom>
            <a:avLst/>
            <a:gdLst/>
            <a:ahLst/>
            <a:cxnLst/>
            <a:rect l="l" t="t" r="r" b="b"/>
            <a:pathLst>
              <a:path w="607695" h="5948045" extrusionOk="0">
                <a:moveTo>
                  <a:pt x="0" y="5947462"/>
                </a:moveTo>
                <a:lnTo>
                  <a:pt x="607311" y="5947462"/>
                </a:lnTo>
                <a:lnTo>
                  <a:pt x="607311" y="0"/>
                </a:lnTo>
                <a:lnTo>
                  <a:pt x="0" y="0"/>
                </a:lnTo>
                <a:lnTo>
                  <a:pt x="0" y="5947462"/>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 name="Google Shape;186;p16"/>
          <p:cNvSpPr txBox="1">
            <a:spLocks noGrp="1"/>
          </p:cNvSpPr>
          <p:nvPr>
            <p:ph type="sldNum" idx="12"/>
          </p:nvPr>
        </p:nvSpPr>
        <p:spPr>
          <a:xfrm>
            <a:off x="14474952" y="10517695"/>
            <a:ext cx="4623943" cy="565467"/>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13</a:t>
            </a:fld>
            <a:endParaRPr/>
          </a:p>
        </p:txBody>
      </p:sp>
      <p:sp>
        <p:nvSpPr>
          <p:cNvPr id="187" name="Google Shape;187;p16"/>
          <p:cNvSpPr txBox="1">
            <a:spLocks noGrp="1"/>
          </p:cNvSpPr>
          <p:nvPr>
            <p:ph type="title"/>
          </p:nvPr>
        </p:nvSpPr>
        <p:spPr>
          <a:xfrm>
            <a:off x="1212850" y="854075"/>
            <a:ext cx="18364200" cy="3038931"/>
          </a:xfrm>
          <a:prstGeom prst="rect">
            <a:avLst/>
          </a:prstGeom>
          <a:noFill/>
          <a:ln>
            <a:noFill/>
          </a:ln>
        </p:spPr>
        <p:txBody>
          <a:bodyPr spcFirstLastPara="1" wrap="square" lIns="0" tIns="1101800" rIns="0" bIns="0" anchor="t" anchorCtr="0">
            <a:spAutoFit/>
          </a:bodyPr>
          <a:lstStyle/>
          <a:p>
            <a:pPr marL="307340" lvl="0" indent="0" algn="l" rtl="0">
              <a:lnSpc>
                <a:spcPct val="84895"/>
              </a:lnSpc>
              <a:spcBef>
                <a:spcPts val="0"/>
              </a:spcBef>
              <a:spcAft>
                <a:spcPts val="0"/>
              </a:spcAft>
              <a:buNone/>
            </a:pPr>
            <a:r>
              <a:rPr lang="en-US" sz="6000"/>
              <a:t>JIGISHA JAGDISH VALA - COUNCIL MEMBER</a:t>
            </a:r>
            <a:br>
              <a:rPr lang="en-US" sz="9600"/>
            </a:br>
            <a:endParaRPr sz="2950">
              <a:latin typeface="Open Sans"/>
              <a:ea typeface="Open Sans"/>
              <a:cs typeface="Open Sans"/>
              <a:sym typeface="Open Sans"/>
            </a:endParaRPr>
          </a:p>
        </p:txBody>
      </p:sp>
      <p:sp>
        <p:nvSpPr>
          <p:cNvPr id="188" name="Google Shape;188;p16"/>
          <p:cNvSpPr txBox="1"/>
          <p:nvPr/>
        </p:nvSpPr>
        <p:spPr>
          <a:xfrm>
            <a:off x="1212850" y="1082675"/>
            <a:ext cx="18364200" cy="2693314"/>
          </a:xfrm>
          <a:prstGeom prst="rect">
            <a:avLst/>
          </a:prstGeom>
          <a:noFill/>
          <a:ln>
            <a:noFill/>
          </a:ln>
        </p:spPr>
        <p:txBody>
          <a:bodyPr spcFirstLastPara="1" wrap="square" lIns="0" tIns="1101800" rIns="0" bIns="0" anchor="t" anchorCtr="0">
            <a:spAutoFit/>
          </a:bodyPr>
          <a:lstStyle/>
          <a:p>
            <a:pPr marL="304800" marR="0" lvl="0" indent="0" algn="l" rtl="0">
              <a:lnSpc>
                <a:spcPct val="51666"/>
              </a:lnSpc>
              <a:spcBef>
                <a:spcPts val="0"/>
              </a:spcBef>
              <a:spcAft>
                <a:spcPts val="0"/>
              </a:spcAft>
              <a:buClr>
                <a:schemeClr val="dk1"/>
              </a:buClr>
              <a:buSzPts val="6600"/>
              <a:buFont typeface="Calibri"/>
              <a:buNone/>
            </a:pPr>
            <a:endParaRPr sz="6600" b="1" i="0" u="none" strike="noStrike" cap="none" dirty="0">
              <a:solidFill>
                <a:srgbClr val="42210B"/>
              </a:solidFill>
              <a:latin typeface="Garamond"/>
              <a:ea typeface="Garamond"/>
              <a:cs typeface="Garamond"/>
              <a:sym typeface="Garamond"/>
            </a:endParaRPr>
          </a:p>
          <a:p>
            <a:pPr marL="304800" marR="0" lvl="0" indent="0" algn="l" rtl="0">
              <a:lnSpc>
                <a:spcPct val="94722"/>
              </a:lnSpc>
              <a:spcBef>
                <a:spcPts val="0"/>
              </a:spcBef>
              <a:spcAft>
                <a:spcPts val="0"/>
              </a:spcAft>
              <a:buClr>
                <a:srgbClr val="42210B"/>
              </a:buClr>
              <a:buSzPts val="3600"/>
              <a:buFont typeface="Open Sans"/>
              <a:buNone/>
            </a:pPr>
            <a:endParaRPr lang="en-US" sz="3600" b="1" i="0" u="none" strike="noStrike" cap="none" dirty="0">
              <a:solidFill>
                <a:srgbClr val="42210B"/>
              </a:solidFill>
              <a:latin typeface="Open Sans"/>
              <a:ea typeface="Open Sans"/>
              <a:cs typeface="Open Sans"/>
              <a:sym typeface="Open Sans"/>
            </a:endParaRPr>
          </a:p>
          <a:p>
            <a:pPr marL="304800" marR="0" lvl="0" indent="0" algn="l" rtl="0">
              <a:lnSpc>
                <a:spcPct val="94722"/>
              </a:lnSpc>
              <a:spcBef>
                <a:spcPts val="0"/>
              </a:spcBef>
              <a:spcAft>
                <a:spcPts val="0"/>
              </a:spcAft>
              <a:buClr>
                <a:srgbClr val="42210B"/>
              </a:buClr>
              <a:buSzPts val="3600"/>
              <a:buFont typeface="Open Sans"/>
              <a:buNone/>
            </a:pPr>
            <a:r>
              <a:rPr lang="en-US" sz="3600" b="1" i="0" u="none" strike="noStrike" cap="none" dirty="0">
                <a:solidFill>
                  <a:srgbClr val="42210B"/>
                </a:solidFill>
                <a:latin typeface="Open Sans"/>
                <a:ea typeface="Open Sans"/>
                <a:cs typeface="Open Sans"/>
                <a:sym typeface="Open Sans"/>
              </a:rPr>
              <a:t>WICCI WELLNESS &amp; WELLBEING  COUNCIL GUJARAT</a:t>
            </a:r>
            <a:endParaRPr sz="3600" b="1" i="0" u="none" strike="noStrike" cap="none" dirty="0">
              <a:solidFill>
                <a:srgbClr val="42210B"/>
              </a:solidFill>
              <a:latin typeface="Open Sans"/>
              <a:ea typeface="Open Sans"/>
              <a:cs typeface="Open Sans"/>
              <a:sym typeface="Open Sans"/>
            </a:endParaRPr>
          </a:p>
        </p:txBody>
      </p:sp>
      <p:pic>
        <p:nvPicPr>
          <p:cNvPr id="189" name="Google Shape;189;p16" descr="C:\Users\prerna\Downloads\03 new.jpg"/>
          <p:cNvPicPr preferRelativeResize="0"/>
          <p:nvPr/>
        </p:nvPicPr>
        <p:blipFill rotWithShape="1">
          <a:blip r:embed="rId4">
            <a:alphaModFix/>
          </a:blip>
          <a:srcRect/>
          <a:stretch/>
        </p:blipFill>
        <p:spPr>
          <a:xfrm>
            <a:off x="13100050" y="4740275"/>
            <a:ext cx="5197070" cy="6019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grpSp>
        <p:nvGrpSpPr>
          <p:cNvPr id="194" name="Google Shape;194;p17"/>
          <p:cNvGrpSpPr/>
          <p:nvPr/>
        </p:nvGrpSpPr>
        <p:grpSpPr>
          <a:xfrm>
            <a:off x="774844" y="1844675"/>
            <a:ext cx="18606771" cy="2084070"/>
            <a:chOff x="774844" y="1844675"/>
            <a:chExt cx="18606771" cy="2084070"/>
          </a:xfrm>
        </p:grpSpPr>
        <p:sp>
          <p:nvSpPr>
            <p:cNvPr id="195" name="Google Shape;195;p17"/>
            <p:cNvSpPr/>
            <p:nvPr/>
          </p:nvSpPr>
          <p:spPr>
            <a:xfrm>
              <a:off x="774844" y="1844675"/>
              <a:ext cx="12602065" cy="2084070"/>
            </a:xfrm>
            <a:custGeom>
              <a:avLst/>
              <a:gdLst/>
              <a:ahLst/>
              <a:cxnLst/>
              <a:rect l="l" t="t" r="r" b="b"/>
              <a:pathLst>
                <a:path w="13376910" h="11287760" extrusionOk="0">
                  <a:moveTo>
                    <a:pt x="0" y="11287614"/>
                  </a:moveTo>
                  <a:lnTo>
                    <a:pt x="13376430" y="11287614"/>
                  </a:lnTo>
                  <a:lnTo>
                    <a:pt x="13376430" y="0"/>
                  </a:lnTo>
                  <a:lnTo>
                    <a:pt x="0" y="0"/>
                  </a:lnTo>
                  <a:lnTo>
                    <a:pt x="0" y="11287614"/>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 name="Google Shape;196;p17"/>
            <p:cNvSpPr/>
            <p:nvPr/>
          </p:nvSpPr>
          <p:spPr>
            <a:xfrm>
              <a:off x="13376431" y="1844675"/>
              <a:ext cx="6005184" cy="2084070"/>
            </a:xfrm>
            <a:custGeom>
              <a:avLst/>
              <a:gdLst/>
              <a:ahLst/>
              <a:cxnLst/>
              <a:rect l="l" t="t" r="r" b="b"/>
              <a:pathLst>
                <a:path w="6727825" h="11287760" extrusionOk="0">
                  <a:moveTo>
                    <a:pt x="0" y="11287614"/>
                  </a:moveTo>
                  <a:lnTo>
                    <a:pt x="6727669" y="11287614"/>
                  </a:lnTo>
                  <a:lnTo>
                    <a:pt x="6727669" y="0"/>
                  </a:lnTo>
                  <a:lnTo>
                    <a:pt x="0" y="0"/>
                  </a:lnTo>
                  <a:lnTo>
                    <a:pt x="0" y="11287614"/>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97" name="Google Shape;197;p17"/>
          <p:cNvSpPr/>
          <p:nvPr/>
        </p:nvSpPr>
        <p:spPr>
          <a:xfrm>
            <a:off x="12713335" y="4130676"/>
            <a:ext cx="6177915" cy="6780038"/>
          </a:xfrm>
          <a:custGeom>
            <a:avLst/>
            <a:gdLst/>
            <a:ahLst/>
            <a:cxnLst/>
            <a:rect l="l" t="t" r="r" b="b"/>
            <a:pathLst>
              <a:path w="6177915" h="6186805" extrusionOk="0">
                <a:moveTo>
                  <a:pt x="0" y="6186754"/>
                </a:moveTo>
                <a:lnTo>
                  <a:pt x="6177822" y="6186754"/>
                </a:lnTo>
                <a:lnTo>
                  <a:pt x="6177822" y="0"/>
                </a:lnTo>
                <a:lnTo>
                  <a:pt x="0" y="0"/>
                </a:lnTo>
                <a:lnTo>
                  <a:pt x="0" y="6186754"/>
                </a:lnTo>
                <a:close/>
              </a:path>
            </a:pathLst>
          </a:custGeom>
          <a:solidFill>
            <a:srgbClr val="F4F1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 name="Google Shape;198;p17"/>
          <p:cNvSpPr txBox="1"/>
          <p:nvPr/>
        </p:nvSpPr>
        <p:spPr>
          <a:xfrm>
            <a:off x="1516150" y="4283075"/>
            <a:ext cx="10517099" cy="4678204"/>
          </a:xfrm>
          <a:prstGeom prst="rect">
            <a:avLst/>
          </a:prstGeom>
          <a:noFill/>
          <a:ln>
            <a:noFill/>
          </a:ln>
        </p:spPr>
        <p:txBody>
          <a:bodyPr spcFirstLastPara="1" wrap="square" lIns="0" tIns="0" rIns="0" bIns="0" anchor="t" anchorCtr="0">
            <a:spAutoFit/>
          </a:bodyPr>
          <a:lstStyle/>
          <a:p>
            <a:pPr marL="12700" marR="0" lvl="0" indent="0" algn="just" rtl="0">
              <a:spcBef>
                <a:spcPts val="0"/>
              </a:spcBef>
              <a:spcAft>
                <a:spcPts val="0"/>
              </a:spcAft>
              <a:buNone/>
            </a:pPr>
            <a:r>
              <a:rPr lang="en-US" sz="3800" b="1">
                <a:solidFill>
                  <a:schemeClr val="dk1"/>
                </a:solidFill>
                <a:latin typeface="Garamond"/>
                <a:ea typeface="Garamond"/>
                <a:cs typeface="Garamond"/>
                <a:sym typeface="Garamond"/>
              </a:rPr>
              <a:t>BIO :- </a:t>
            </a:r>
            <a:endParaRPr/>
          </a:p>
          <a:p>
            <a:pPr marL="12700" marR="0" lvl="0" indent="0" algn="l" rtl="0">
              <a:lnSpc>
                <a:spcPct val="100000"/>
              </a:lnSpc>
              <a:spcBef>
                <a:spcPts val="0"/>
              </a:spcBef>
              <a:spcAft>
                <a:spcPts val="0"/>
              </a:spcAft>
              <a:buNone/>
            </a:pPr>
            <a:r>
              <a:rPr lang="en-US" sz="3800" b="1">
                <a:solidFill>
                  <a:schemeClr val="dk1"/>
                </a:solidFill>
                <a:latin typeface="Garamond"/>
                <a:ea typeface="Garamond"/>
                <a:cs typeface="Garamond"/>
                <a:sym typeface="Garamond"/>
              </a:rPr>
              <a:t>Name: Sweta Gupta</a:t>
            </a:r>
            <a:endParaRPr/>
          </a:p>
          <a:p>
            <a:pPr marL="12700" marR="0" lvl="0" indent="0" algn="l" rtl="0">
              <a:lnSpc>
                <a:spcPct val="100000"/>
              </a:lnSpc>
              <a:spcBef>
                <a:spcPts val="0"/>
              </a:spcBef>
              <a:spcAft>
                <a:spcPts val="0"/>
              </a:spcAft>
              <a:buNone/>
            </a:pPr>
            <a:r>
              <a:rPr lang="en-US" sz="3800" b="1">
                <a:solidFill>
                  <a:schemeClr val="dk1"/>
                </a:solidFill>
                <a:latin typeface="Garamond"/>
                <a:ea typeface="Garamond"/>
                <a:cs typeface="Garamond"/>
                <a:sym typeface="Garamond"/>
              </a:rPr>
              <a:t>Email: </a:t>
            </a:r>
            <a:r>
              <a:rPr lang="en-US" sz="3800" b="1" u="sng">
                <a:solidFill>
                  <a:schemeClr val="hlink"/>
                </a:solidFill>
                <a:latin typeface="Garamond"/>
                <a:ea typeface="Garamond"/>
                <a:cs typeface="Garamond"/>
                <a:sym typeface="Garamond"/>
                <a:hlinkClick r:id="rId3"/>
              </a:rPr>
              <a:t>shwetasharma292717@gmail.com</a:t>
            </a:r>
            <a:endParaRPr sz="3800" b="1">
              <a:solidFill>
                <a:schemeClr val="dk1"/>
              </a:solidFill>
              <a:latin typeface="Garamond"/>
              <a:ea typeface="Garamond"/>
              <a:cs typeface="Garamond"/>
              <a:sym typeface="Garamond"/>
            </a:endParaRPr>
          </a:p>
          <a:p>
            <a:pPr marL="12700" marR="0" lvl="0" indent="0" algn="l" rtl="0">
              <a:lnSpc>
                <a:spcPct val="100000"/>
              </a:lnSpc>
              <a:spcBef>
                <a:spcPts val="0"/>
              </a:spcBef>
              <a:spcAft>
                <a:spcPts val="0"/>
              </a:spcAft>
              <a:buNone/>
            </a:pPr>
            <a:r>
              <a:rPr lang="en-US" sz="3800" b="1">
                <a:solidFill>
                  <a:schemeClr val="dk1"/>
                </a:solidFill>
                <a:latin typeface="Garamond"/>
                <a:ea typeface="Garamond"/>
                <a:cs typeface="Garamond"/>
                <a:sym typeface="Garamond"/>
              </a:rPr>
              <a:t>Qualification: </a:t>
            </a:r>
            <a:r>
              <a:rPr lang="en-US" sz="3800">
                <a:solidFill>
                  <a:schemeClr val="dk1"/>
                </a:solidFill>
                <a:latin typeface="Garamond"/>
                <a:ea typeface="Garamond"/>
                <a:cs typeface="Garamond"/>
                <a:sym typeface="Garamond"/>
              </a:rPr>
              <a:t>MBA marketing sp. Biotechnology, Fitness coach</a:t>
            </a:r>
            <a:endParaRPr/>
          </a:p>
          <a:p>
            <a:pPr marL="12700" marR="0" lvl="0" indent="0" algn="l" rtl="0">
              <a:lnSpc>
                <a:spcPct val="100000"/>
              </a:lnSpc>
              <a:spcBef>
                <a:spcPts val="0"/>
              </a:spcBef>
              <a:spcAft>
                <a:spcPts val="0"/>
              </a:spcAft>
              <a:buNone/>
            </a:pPr>
            <a:r>
              <a:rPr lang="en-US" sz="3800" b="1">
                <a:solidFill>
                  <a:schemeClr val="dk1"/>
                </a:solidFill>
                <a:latin typeface="Garamond"/>
                <a:ea typeface="Garamond"/>
                <a:cs typeface="Garamond"/>
                <a:sym typeface="Garamond"/>
              </a:rPr>
              <a:t>Work Experience: </a:t>
            </a:r>
            <a:r>
              <a:rPr lang="en-US" sz="3800">
                <a:solidFill>
                  <a:schemeClr val="dk1"/>
                </a:solidFill>
                <a:latin typeface="Garamond"/>
                <a:ea typeface="Garamond"/>
                <a:cs typeface="Garamond"/>
                <a:sym typeface="Garamond"/>
              </a:rPr>
              <a:t>Partner @fitavenue , a premium fitness studio. We are into body transformations and weight management.</a:t>
            </a:r>
            <a:endParaRPr/>
          </a:p>
        </p:txBody>
      </p:sp>
      <p:sp>
        <p:nvSpPr>
          <p:cNvPr id="199" name="Google Shape;199;p17"/>
          <p:cNvSpPr/>
          <p:nvPr/>
        </p:nvSpPr>
        <p:spPr>
          <a:xfrm>
            <a:off x="356010" y="282713"/>
            <a:ext cx="2443806" cy="1057559"/>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 name="Google Shape;200;p17"/>
          <p:cNvSpPr/>
          <p:nvPr/>
        </p:nvSpPr>
        <p:spPr>
          <a:xfrm>
            <a:off x="12566649" y="4384431"/>
            <a:ext cx="6464808" cy="339639"/>
          </a:xfrm>
          <a:custGeom>
            <a:avLst/>
            <a:gdLst/>
            <a:ahLst/>
            <a:cxnLst/>
            <a:rect l="l" t="t" r="r" b="b"/>
            <a:pathLst>
              <a:path w="6848475" h="309879" extrusionOk="0">
                <a:moveTo>
                  <a:pt x="6847959" y="309718"/>
                </a:moveTo>
                <a:lnTo>
                  <a:pt x="0" y="309718"/>
                </a:lnTo>
                <a:lnTo>
                  <a:pt x="0" y="0"/>
                </a:lnTo>
                <a:lnTo>
                  <a:pt x="6847959" y="0"/>
                </a:lnTo>
                <a:lnTo>
                  <a:pt x="6847959" y="309718"/>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1" name="Google Shape;201;p17"/>
          <p:cNvSpPr/>
          <p:nvPr/>
        </p:nvSpPr>
        <p:spPr>
          <a:xfrm>
            <a:off x="0" y="5361093"/>
            <a:ext cx="607695" cy="5948045"/>
          </a:xfrm>
          <a:custGeom>
            <a:avLst/>
            <a:gdLst/>
            <a:ahLst/>
            <a:cxnLst/>
            <a:rect l="l" t="t" r="r" b="b"/>
            <a:pathLst>
              <a:path w="607695" h="5948045" extrusionOk="0">
                <a:moveTo>
                  <a:pt x="0" y="5947462"/>
                </a:moveTo>
                <a:lnTo>
                  <a:pt x="607311" y="5947462"/>
                </a:lnTo>
                <a:lnTo>
                  <a:pt x="607311" y="0"/>
                </a:lnTo>
                <a:lnTo>
                  <a:pt x="0" y="0"/>
                </a:lnTo>
                <a:lnTo>
                  <a:pt x="0" y="5947462"/>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2" name="Google Shape;202;p17"/>
          <p:cNvSpPr txBox="1">
            <a:spLocks noGrp="1"/>
          </p:cNvSpPr>
          <p:nvPr>
            <p:ph type="sldNum" idx="12"/>
          </p:nvPr>
        </p:nvSpPr>
        <p:spPr>
          <a:xfrm>
            <a:off x="14474952" y="10517695"/>
            <a:ext cx="4623943" cy="565467"/>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14</a:t>
            </a:fld>
            <a:endParaRPr/>
          </a:p>
        </p:txBody>
      </p:sp>
      <p:sp>
        <p:nvSpPr>
          <p:cNvPr id="203" name="Google Shape;203;p17"/>
          <p:cNvSpPr txBox="1">
            <a:spLocks noGrp="1"/>
          </p:cNvSpPr>
          <p:nvPr>
            <p:ph type="title"/>
          </p:nvPr>
        </p:nvSpPr>
        <p:spPr>
          <a:xfrm>
            <a:off x="1212850" y="854075"/>
            <a:ext cx="18364200" cy="3215710"/>
          </a:xfrm>
          <a:prstGeom prst="rect">
            <a:avLst/>
          </a:prstGeom>
          <a:noFill/>
          <a:ln>
            <a:noFill/>
          </a:ln>
        </p:spPr>
        <p:txBody>
          <a:bodyPr spcFirstLastPara="1" wrap="square" lIns="0" tIns="1101800" rIns="0" bIns="0" anchor="t" anchorCtr="0">
            <a:spAutoFit/>
          </a:bodyPr>
          <a:lstStyle/>
          <a:p>
            <a:pPr marL="307340" lvl="0" indent="0" algn="l" rtl="0">
              <a:lnSpc>
                <a:spcPct val="84895"/>
              </a:lnSpc>
              <a:spcBef>
                <a:spcPts val="0"/>
              </a:spcBef>
              <a:spcAft>
                <a:spcPts val="0"/>
              </a:spcAft>
              <a:buNone/>
            </a:pPr>
            <a:r>
              <a:rPr lang="en-US" sz="6600"/>
              <a:t>SWETA GUPTA - COUNCIL MEMBER</a:t>
            </a:r>
            <a:br>
              <a:rPr lang="en-US" sz="9600"/>
            </a:br>
            <a:endParaRPr sz="2950">
              <a:latin typeface="Open Sans"/>
              <a:ea typeface="Open Sans"/>
              <a:cs typeface="Open Sans"/>
              <a:sym typeface="Open Sans"/>
            </a:endParaRPr>
          </a:p>
        </p:txBody>
      </p:sp>
      <p:sp>
        <p:nvSpPr>
          <p:cNvPr id="204" name="Google Shape;204;p17"/>
          <p:cNvSpPr txBox="1"/>
          <p:nvPr/>
        </p:nvSpPr>
        <p:spPr>
          <a:xfrm>
            <a:off x="1212850" y="1082675"/>
            <a:ext cx="18364200" cy="2600157"/>
          </a:xfrm>
          <a:prstGeom prst="rect">
            <a:avLst/>
          </a:prstGeom>
          <a:noFill/>
          <a:ln>
            <a:noFill/>
          </a:ln>
        </p:spPr>
        <p:txBody>
          <a:bodyPr spcFirstLastPara="1" wrap="square" lIns="0" tIns="1101800" rIns="0" bIns="0" anchor="t" anchorCtr="0">
            <a:spAutoFit/>
          </a:bodyPr>
          <a:lstStyle/>
          <a:p>
            <a:pPr marL="307340" marR="0" lvl="0" indent="0" algn="l" rtl="0">
              <a:lnSpc>
                <a:spcPct val="123484"/>
              </a:lnSpc>
              <a:spcBef>
                <a:spcPts val="0"/>
              </a:spcBef>
              <a:spcAft>
                <a:spcPts val="0"/>
              </a:spcAft>
              <a:buClr>
                <a:schemeClr val="dk1"/>
              </a:buClr>
              <a:buSzPts val="6600"/>
              <a:buFont typeface="Calibri"/>
              <a:buNone/>
            </a:pPr>
            <a:endParaRPr sz="6600" b="1" i="0" u="none" strike="noStrike" cap="none">
              <a:solidFill>
                <a:srgbClr val="42210B"/>
              </a:solidFill>
              <a:latin typeface="Garamond"/>
              <a:ea typeface="Garamond"/>
              <a:cs typeface="Garamond"/>
              <a:sym typeface="Garamond"/>
            </a:endParaRPr>
          </a:p>
          <a:p>
            <a:pPr marL="304800" marR="0" lvl="0" indent="0" algn="l" rtl="0">
              <a:lnSpc>
                <a:spcPct val="94722"/>
              </a:lnSpc>
              <a:spcBef>
                <a:spcPts val="0"/>
              </a:spcBef>
              <a:spcAft>
                <a:spcPts val="0"/>
              </a:spcAft>
              <a:buClr>
                <a:srgbClr val="42210B"/>
              </a:buClr>
              <a:buSzPts val="3600"/>
              <a:buFont typeface="Open Sans"/>
              <a:buNone/>
            </a:pPr>
            <a:r>
              <a:rPr lang="en-US" sz="3600" b="1" i="0" u="none" strike="noStrike" cap="none">
                <a:solidFill>
                  <a:srgbClr val="42210B"/>
                </a:solidFill>
                <a:latin typeface="Open Sans"/>
                <a:ea typeface="Open Sans"/>
                <a:cs typeface="Open Sans"/>
                <a:sym typeface="Open Sans"/>
              </a:rPr>
              <a:t>WICCI WELLNESS &amp; WELLBEING  COUNCIL GUJARAT</a:t>
            </a:r>
            <a:endParaRPr sz="3600" b="1" i="0" u="none" strike="noStrike" cap="none">
              <a:solidFill>
                <a:srgbClr val="42210B"/>
              </a:solidFill>
              <a:latin typeface="Open Sans"/>
              <a:ea typeface="Open Sans"/>
              <a:cs typeface="Open Sans"/>
              <a:sym typeface="Open Sans"/>
            </a:endParaRPr>
          </a:p>
        </p:txBody>
      </p:sp>
      <p:pic>
        <p:nvPicPr>
          <p:cNvPr id="205" name="Google Shape;205;p17" descr="C:\Users\prerna\Downloads\Screenshot_2021-12-09-13-37-25-51.jpg"/>
          <p:cNvPicPr preferRelativeResize="0"/>
          <p:nvPr/>
        </p:nvPicPr>
        <p:blipFill rotWithShape="1">
          <a:blip r:embed="rId5">
            <a:alphaModFix/>
          </a:blip>
          <a:srcRect l="19999" t="7913" r="1338" b="2302"/>
          <a:stretch/>
        </p:blipFill>
        <p:spPr>
          <a:xfrm>
            <a:off x="13100050" y="4816475"/>
            <a:ext cx="5562600" cy="5943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grpSp>
        <p:nvGrpSpPr>
          <p:cNvPr id="2" name="Google Shape;429;p32"/>
          <p:cNvGrpSpPr/>
          <p:nvPr/>
        </p:nvGrpSpPr>
        <p:grpSpPr>
          <a:xfrm>
            <a:off x="774844" y="1844675"/>
            <a:ext cx="18606771" cy="2084070"/>
            <a:chOff x="774844" y="1844675"/>
            <a:chExt cx="18606771" cy="2084070"/>
          </a:xfrm>
        </p:grpSpPr>
        <p:sp>
          <p:nvSpPr>
            <p:cNvPr id="430" name="Google Shape;430;p32"/>
            <p:cNvSpPr/>
            <p:nvPr/>
          </p:nvSpPr>
          <p:spPr>
            <a:xfrm>
              <a:off x="774844" y="1844675"/>
              <a:ext cx="12602065" cy="2084070"/>
            </a:xfrm>
            <a:custGeom>
              <a:avLst/>
              <a:gdLst/>
              <a:ahLst/>
              <a:cxnLst/>
              <a:rect l="l" t="t" r="r" b="b"/>
              <a:pathLst>
                <a:path w="13376910" h="11287760" extrusionOk="0">
                  <a:moveTo>
                    <a:pt x="0" y="11287614"/>
                  </a:moveTo>
                  <a:lnTo>
                    <a:pt x="13376430" y="11287614"/>
                  </a:lnTo>
                  <a:lnTo>
                    <a:pt x="13376430" y="0"/>
                  </a:lnTo>
                  <a:lnTo>
                    <a:pt x="0" y="0"/>
                  </a:lnTo>
                  <a:lnTo>
                    <a:pt x="0" y="11287614"/>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1" name="Google Shape;431;p32"/>
            <p:cNvSpPr/>
            <p:nvPr/>
          </p:nvSpPr>
          <p:spPr>
            <a:xfrm>
              <a:off x="13376431" y="1844675"/>
              <a:ext cx="6005184" cy="2084070"/>
            </a:xfrm>
            <a:custGeom>
              <a:avLst/>
              <a:gdLst/>
              <a:ahLst/>
              <a:cxnLst/>
              <a:rect l="l" t="t" r="r" b="b"/>
              <a:pathLst>
                <a:path w="6727825" h="11287760" extrusionOk="0">
                  <a:moveTo>
                    <a:pt x="0" y="11287614"/>
                  </a:moveTo>
                  <a:lnTo>
                    <a:pt x="6727669" y="11287614"/>
                  </a:lnTo>
                  <a:lnTo>
                    <a:pt x="6727669" y="0"/>
                  </a:lnTo>
                  <a:lnTo>
                    <a:pt x="0" y="0"/>
                  </a:lnTo>
                  <a:lnTo>
                    <a:pt x="0" y="11287614"/>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32" name="Google Shape;432;p32"/>
          <p:cNvSpPr/>
          <p:nvPr/>
        </p:nvSpPr>
        <p:spPr>
          <a:xfrm>
            <a:off x="12713335" y="4130676"/>
            <a:ext cx="6177915" cy="6780038"/>
          </a:xfrm>
          <a:custGeom>
            <a:avLst/>
            <a:gdLst/>
            <a:ahLst/>
            <a:cxnLst/>
            <a:rect l="l" t="t" r="r" b="b"/>
            <a:pathLst>
              <a:path w="6177915" h="6186805" extrusionOk="0">
                <a:moveTo>
                  <a:pt x="0" y="6186754"/>
                </a:moveTo>
                <a:lnTo>
                  <a:pt x="6177822" y="6186754"/>
                </a:lnTo>
                <a:lnTo>
                  <a:pt x="6177822" y="0"/>
                </a:lnTo>
                <a:lnTo>
                  <a:pt x="0" y="0"/>
                </a:lnTo>
                <a:lnTo>
                  <a:pt x="0" y="6186754"/>
                </a:lnTo>
                <a:close/>
              </a:path>
            </a:pathLst>
          </a:custGeom>
          <a:solidFill>
            <a:srgbClr val="F4F1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32"/>
          <p:cNvSpPr txBox="1"/>
          <p:nvPr/>
        </p:nvSpPr>
        <p:spPr>
          <a:xfrm>
            <a:off x="1516151" y="4118953"/>
            <a:ext cx="10321290" cy="7017306"/>
          </a:xfrm>
          <a:prstGeom prst="rect">
            <a:avLst/>
          </a:prstGeom>
          <a:noFill/>
          <a:ln>
            <a:noFill/>
          </a:ln>
        </p:spPr>
        <p:txBody>
          <a:bodyPr spcFirstLastPara="1" wrap="square" lIns="0" tIns="0" rIns="0" bIns="0" anchor="t" anchorCtr="0">
            <a:spAutoFit/>
          </a:bodyPr>
          <a:lstStyle/>
          <a:p>
            <a:pPr marL="12700" marR="0" lvl="0" indent="0" algn="just" rtl="0">
              <a:spcBef>
                <a:spcPts val="0"/>
              </a:spcBef>
              <a:spcAft>
                <a:spcPts val="0"/>
              </a:spcAft>
              <a:buNone/>
            </a:pPr>
            <a:r>
              <a:rPr lang="en-US" sz="3800" b="1" dirty="0">
                <a:solidFill>
                  <a:schemeClr val="dk1"/>
                </a:solidFill>
                <a:latin typeface="Garamond"/>
                <a:ea typeface="Garamond"/>
                <a:cs typeface="Garamond"/>
                <a:sym typeface="Garamond"/>
              </a:rPr>
              <a:t>BIO :- </a:t>
            </a:r>
            <a:endParaRPr dirty="0"/>
          </a:p>
          <a:p>
            <a:pPr marL="12700" lvl="0"/>
            <a:r>
              <a:rPr lang="en-US" sz="3800" b="1" dirty="0">
                <a:solidFill>
                  <a:schemeClr val="dk1"/>
                </a:solidFill>
                <a:latin typeface="Garamond"/>
                <a:ea typeface="Garamond"/>
                <a:cs typeface="Garamond"/>
                <a:sym typeface="Garamond"/>
              </a:rPr>
              <a:t>Name: Dr. Anita Sharma</a:t>
            </a:r>
          </a:p>
          <a:p>
            <a:pPr marL="12700" lvl="0"/>
            <a:r>
              <a:rPr lang="en-US" sz="3800" b="1" dirty="0">
                <a:solidFill>
                  <a:schemeClr val="dk1"/>
                </a:solidFill>
                <a:latin typeface="Garamond"/>
                <a:ea typeface="Garamond"/>
                <a:cs typeface="Garamond"/>
                <a:sym typeface="Garamond"/>
              </a:rPr>
              <a:t>Email:bigdreamsworld23@gmail.com</a:t>
            </a:r>
          </a:p>
          <a:p>
            <a:pPr marL="12700" lvl="0"/>
            <a:r>
              <a:rPr lang="en-US" sz="3800" b="1" dirty="0">
                <a:solidFill>
                  <a:schemeClr val="dk1"/>
                </a:solidFill>
                <a:latin typeface="Garamond"/>
                <a:ea typeface="Garamond"/>
                <a:cs typeface="Garamond"/>
                <a:sym typeface="Garamond"/>
              </a:rPr>
              <a:t>Qualification: </a:t>
            </a:r>
            <a:r>
              <a:rPr lang="en-US" sz="3800" dirty="0">
                <a:solidFill>
                  <a:schemeClr val="dk1"/>
                </a:solidFill>
                <a:latin typeface="Garamond"/>
                <a:ea typeface="Garamond"/>
                <a:cs typeface="Garamond"/>
                <a:sym typeface="Garamond"/>
              </a:rPr>
              <a:t>B.H.M.S, Certified in various healing modalities like Body Mind Programming , NLP, Life Coach, EFT, </a:t>
            </a:r>
            <a:r>
              <a:rPr lang="en-US" sz="3800" dirty="0" err="1">
                <a:solidFill>
                  <a:schemeClr val="dk1"/>
                </a:solidFill>
                <a:latin typeface="Garamond"/>
                <a:ea typeface="Garamond"/>
                <a:cs typeface="Garamond"/>
                <a:sym typeface="Garamond"/>
              </a:rPr>
              <a:t>Redikal</a:t>
            </a:r>
            <a:r>
              <a:rPr lang="en-US" sz="3800" dirty="0">
                <a:solidFill>
                  <a:schemeClr val="dk1"/>
                </a:solidFill>
                <a:latin typeface="Garamond"/>
                <a:ea typeface="Garamond"/>
                <a:cs typeface="Garamond"/>
                <a:sym typeface="Garamond"/>
              </a:rPr>
              <a:t> Healing , Chakra Healing , Hypnosis , Graphology etc.</a:t>
            </a:r>
          </a:p>
          <a:p>
            <a:pPr marL="12700" lvl="0"/>
            <a:r>
              <a:rPr lang="en-US" sz="3800" b="1" dirty="0">
                <a:solidFill>
                  <a:schemeClr val="dk1"/>
                </a:solidFill>
                <a:latin typeface="Garamond"/>
                <a:ea typeface="Garamond"/>
                <a:cs typeface="Garamond"/>
                <a:sym typeface="Garamond"/>
              </a:rPr>
              <a:t>Work Experience: </a:t>
            </a:r>
            <a:r>
              <a:rPr lang="en-US" sz="3800" dirty="0">
                <a:solidFill>
                  <a:schemeClr val="dk1"/>
                </a:solidFill>
                <a:latin typeface="Garamond"/>
                <a:ea typeface="Garamond"/>
                <a:cs typeface="Garamond"/>
                <a:sym typeface="Garamond"/>
              </a:rPr>
              <a:t>28 years , Worked with patients  especially students &amp; their parents including professionals, entrepreneurs  &amp; various corporate houses educational institutes and Times of India -NIE as Wellness consultant .</a:t>
            </a:r>
            <a:endParaRPr dirty="0"/>
          </a:p>
        </p:txBody>
      </p:sp>
      <p:sp>
        <p:nvSpPr>
          <p:cNvPr id="434" name="Google Shape;434;p32"/>
          <p:cNvSpPr/>
          <p:nvPr/>
        </p:nvSpPr>
        <p:spPr>
          <a:xfrm>
            <a:off x="356010" y="282713"/>
            <a:ext cx="2443806" cy="105755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32"/>
          <p:cNvSpPr/>
          <p:nvPr/>
        </p:nvSpPr>
        <p:spPr>
          <a:xfrm>
            <a:off x="12566649" y="4384431"/>
            <a:ext cx="6464808" cy="339639"/>
          </a:xfrm>
          <a:custGeom>
            <a:avLst/>
            <a:gdLst/>
            <a:ahLst/>
            <a:cxnLst/>
            <a:rect l="l" t="t" r="r" b="b"/>
            <a:pathLst>
              <a:path w="6848475" h="309879" extrusionOk="0">
                <a:moveTo>
                  <a:pt x="6847959" y="309718"/>
                </a:moveTo>
                <a:lnTo>
                  <a:pt x="0" y="309718"/>
                </a:lnTo>
                <a:lnTo>
                  <a:pt x="0" y="0"/>
                </a:lnTo>
                <a:lnTo>
                  <a:pt x="6847959" y="0"/>
                </a:lnTo>
                <a:lnTo>
                  <a:pt x="6847959" y="309718"/>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32"/>
          <p:cNvSpPr/>
          <p:nvPr/>
        </p:nvSpPr>
        <p:spPr>
          <a:xfrm>
            <a:off x="0" y="5361093"/>
            <a:ext cx="607695" cy="5948045"/>
          </a:xfrm>
          <a:custGeom>
            <a:avLst/>
            <a:gdLst/>
            <a:ahLst/>
            <a:cxnLst/>
            <a:rect l="l" t="t" r="r" b="b"/>
            <a:pathLst>
              <a:path w="607695" h="5948045" extrusionOk="0">
                <a:moveTo>
                  <a:pt x="0" y="5947462"/>
                </a:moveTo>
                <a:lnTo>
                  <a:pt x="607311" y="5947462"/>
                </a:lnTo>
                <a:lnTo>
                  <a:pt x="607311" y="0"/>
                </a:lnTo>
                <a:lnTo>
                  <a:pt x="0" y="0"/>
                </a:lnTo>
                <a:lnTo>
                  <a:pt x="0" y="5947462"/>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32"/>
          <p:cNvSpPr txBox="1">
            <a:spLocks noGrp="1"/>
          </p:cNvSpPr>
          <p:nvPr>
            <p:ph type="sldNum" idx="12"/>
          </p:nvPr>
        </p:nvSpPr>
        <p:spPr>
          <a:xfrm>
            <a:off x="14474952" y="10517695"/>
            <a:ext cx="4623943" cy="565467"/>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15</a:t>
            </a:fld>
            <a:endParaRPr/>
          </a:p>
        </p:txBody>
      </p:sp>
      <p:sp>
        <p:nvSpPr>
          <p:cNvPr id="438" name="Google Shape;438;p32"/>
          <p:cNvSpPr txBox="1">
            <a:spLocks noGrp="1"/>
          </p:cNvSpPr>
          <p:nvPr>
            <p:ph type="title"/>
          </p:nvPr>
        </p:nvSpPr>
        <p:spPr>
          <a:xfrm>
            <a:off x="1212850" y="854075"/>
            <a:ext cx="18364200" cy="2361748"/>
          </a:xfrm>
          <a:prstGeom prst="rect">
            <a:avLst/>
          </a:prstGeom>
          <a:noFill/>
          <a:ln>
            <a:noFill/>
          </a:ln>
        </p:spPr>
        <p:txBody>
          <a:bodyPr spcFirstLastPara="1" wrap="square" lIns="0" tIns="1101800" rIns="0" bIns="0" anchor="t" anchorCtr="0">
            <a:spAutoFit/>
          </a:bodyPr>
          <a:lstStyle/>
          <a:p>
            <a:pPr marL="307340" lvl="0" indent="0" algn="l" rtl="0">
              <a:lnSpc>
                <a:spcPct val="84895"/>
              </a:lnSpc>
              <a:spcBef>
                <a:spcPts val="0"/>
              </a:spcBef>
              <a:spcAft>
                <a:spcPts val="0"/>
              </a:spcAft>
              <a:buNone/>
            </a:pPr>
            <a:r>
              <a:rPr lang="en-US" sz="6600" dirty="0"/>
              <a:t>DR. ANITA SHARMA - COUNCIL MEMBER</a:t>
            </a:r>
            <a:br>
              <a:rPr lang="en-US" sz="9600" dirty="0"/>
            </a:br>
            <a:endParaRPr sz="2950" dirty="0">
              <a:latin typeface="Open Sans"/>
              <a:ea typeface="Open Sans"/>
              <a:cs typeface="Open Sans"/>
              <a:sym typeface="Open Sans"/>
            </a:endParaRPr>
          </a:p>
        </p:txBody>
      </p:sp>
      <p:sp>
        <p:nvSpPr>
          <p:cNvPr id="439" name="Google Shape;439;p32"/>
          <p:cNvSpPr txBox="1"/>
          <p:nvPr/>
        </p:nvSpPr>
        <p:spPr>
          <a:xfrm>
            <a:off x="1212850" y="1082675"/>
            <a:ext cx="18364200" cy="2600157"/>
          </a:xfrm>
          <a:prstGeom prst="rect">
            <a:avLst/>
          </a:prstGeom>
          <a:noFill/>
          <a:ln>
            <a:noFill/>
          </a:ln>
        </p:spPr>
        <p:txBody>
          <a:bodyPr spcFirstLastPara="1" wrap="square" lIns="0" tIns="1101800" rIns="0" bIns="0" anchor="t" anchorCtr="0">
            <a:spAutoFit/>
          </a:bodyPr>
          <a:lstStyle/>
          <a:p>
            <a:pPr marL="307340" marR="0" lvl="0" indent="0" algn="l" rtl="0">
              <a:lnSpc>
                <a:spcPct val="123484"/>
              </a:lnSpc>
              <a:spcBef>
                <a:spcPts val="0"/>
              </a:spcBef>
              <a:spcAft>
                <a:spcPts val="0"/>
              </a:spcAft>
              <a:buClr>
                <a:schemeClr val="dk1"/>
              </a:buClr>
              <a:buSzPts val="6600"/>
              <a:buFont typeface="Calibri"/>
              <a:buNone/>
            </a:pPr>
            <a:endParaRPr sz="6600" b="1" i="0" u="none" strike="noStrike" cap="none">
              <a:solidFill>
                <a:srgbClr val="42210B"/>
              </a:solidFill>
              <a:latin typeface="Garamond"/>
              <a:ea typeface="Garamond"/>
              <a:cs typeface="Garamond"/>
              <a:sym typeface="Garamond"/>
            </a:endParaRPr>
          </a:p>
          <a:p>
            <a:pPr marL="304800" marR="0" lvl="0" indent="0" algn="l" rtl="0">
              <a:lnSpc>
                <a:spcPct val="94722"/>
              </a:lnSpc>
              <a:spcBef>
                <a:spcPts val="0"/>
              </a:spcBef>
              <a:spcAft>
                <a:spcPts val="0"/>
              </a:spcAft>
              <a:buClr>
                <a:srgbClr val="42210B"/>
              </a:buClr>
              <a:buSzPts val="3600"/>
              <a:buFont typeface="Open Sans"/>
              <a:buNone/>
            </a:pPr>
            <a:r>
              <a:rPr lang="en-US" sz="3600" b="1" i="0" u="none" strike="noStrike" cap="none">
                <a:solidFill>
                  <a:srgbClr val="42210B"/>
                </a:solidFill>
                <a:latin typeface="Open Sans"/>
                <a:ea typeface="Open Sans"/>
                <a:cs typeface="Open Sans"/>
                <a:sym typeface="Open Sans"/>
              </a:rPr>
              <a:t>WICCI WELLNESS &amp; WELLBEING  COUNCIL GUJARAT</a:t>
            </a:r>
            <a:endParaRPr sz="3600" b="1" i="0" u="none" strike="noStrike" cap="none">
              <a:solidFill>
                <a:srgbClr val="42210B"/>
              </a:solidFill>
              <a:latin typeface="Open Sans"/>
              <a:ea typeface="Open Sans"/>
              <a:cs typeface="Open Sans"/>
              <a:sym typeface="Open Sans"/>
            </a:endParaRPr>
          </a:p>
        </p:txBody>
      </p:sp>
      <p:sp>
        <p:nvSpPr>
          <p:cNvPr id="2050" name="AutoShape 2" descr="blob:https://web.whatsapp.com/abae6bbe-dc2d-47cf-bdbd-3225a4225289"/>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9634" name="Picture 2" descr="C:\Users\prerna\Downloads\WhatsApp Image 2022-04-15 at 4.19.50 PM.jpeg"/>
          <p:cNvPicPr>
            <a:picLocks noChangeAspect="1" noChangeArrowheads="1"/>
          </p:cNvPicPr>
          <p:nvPr/>
        </p:nvPicPr>
        <p:blipFill>
          <a:blip r:embed="rId4"/>
          <a:srcRect/>
          <a:stretch>
            <a:fillRect/>
          </a:stretch>
        </p:blipFill>
        <p:spPr bwMode="auto">
          <a:xfrm>
            <a:off x="13387754" y="4743573"/>
            <a:ext cx="4900245" cy="604837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grpSp>
        <p:nvGrpSpPr>
          <p:cNvPr id="162" name="Google Shape;162;p15"/>
          <p:cNvGrpSpPr/>
          <p:nvPr/>
        </p:nvGrpSpPr>
        <p:grpSpPr>
          <a:xfrm>
            <a:off x="774844" y="1844675"/>
            <a:ext cx="18606771" cy="2084070"/>
            <a:chOff x="774844" y="1844675"/>
            <a:chExt cx="18606771" cy="2084070"/>
          </a:xfrm>
        </p:grpSpPr>
        <p:sp>
          <p:nvSpPr>
            <p:cNvPr id="163" name="Google Shape;163;p15"/>
            <p:cNvSpPr/>
            <p:nvPr/>
          </p:nvSpPr>
          <p:spPr>
            <a:xfrm>
              <a:off x="774844" y="1844675"/>
              <a:ext cx="12602065" cy="2084070"/>
            </a:xfrm>
            <a:custGeom>
              <a:avLst/>
              <a:gdLst/>
              <a:ahLst/>
              <a:cxnLst/>
              <a:rect l="l" t="t" r="r" b="b"/>
              <a:pathLst>
                <a:path w="13376910" h="11287760" extrusionOk="0">
                  <a:moveTo>
                    <a:pt x="0" y="11287614"/>
                  </a:moveTo>
                  <a:lnTo>
                    <a:pt x="13376430" y="11287614"/>
                  </a:lnTo>
                  <a:lnTo>
                    <a:pt x="13376430" y="0"/>
                  </a:lnTo>
                  <a:lnTo>
                    <a:pt x="0" y="0"/>
                  </a:lnTo>
                  <a:lnTo>
                    <a:pt x="0" y="11287614"/>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15"/>
            <p:cNvSpPr/>
            <p:nvPr/>
          </p:nvSpPr>
          <p:spPr>
            <a:xfrm>
              <a:off x="13376431" y="1844675"/>
              <a:ext cx="6005184" cy="2084070"/>
            </a:xfrm>
            <a:custGeom>
              <a:avLst/>
              <a:gdLst/>
              <a:ahLst/>
              <a:cxnLst/>
              <a:rect l="l" t="t" r="r" b="b"/>
              <a:pathLst>
                <a:path w="6727825" h="11287760" extrusionOk="0">
                  <a:moveTo>
                    <a:pt x="0" y="11287614"/>
                  </a:moveTo>
                  <a:lnTo>
                    <a:pt x="6727669" y="11287614"/>
                  </a:lnTo>
                  <a:lnTo>
                    <a:pt x="6727669" y="0"/>
                  </a:lnTo>
                  <a:lnTo>
                    <a:pt x="0" y="0"/>
                  </a:lnTo>
                  <a:lnTo>
                    <a:pt x="0" y="11287614"/>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65" name="Google Shape;165;p15"/>
          <p:cNvSpPr/>
          <p:nvPr/>
        </p:nvSpPr>
        <p:spPr>
          <a:xfrm>
            <a:off x="12713335" y="4130676"/>
            <a:ext cx="6177915" cy="6780038"/>
          </a:xfrm>
          <a:custGeom>
            <a:avLst/>
            <a:gdLst/>
            <a:ahLst/>
            <a:cxnLst/>
            <a:rect l="l" t="t" r="r" b="b"/>
            <a:pathLst>
              <a:path w="6177915" h="6186805" extrusionOk="0">
                <a:moveTo>
                  <a:pt x="0" y="6186754"/>
                </a:moveTo>
                <a:lnTo>
                  <a:pt x="6177822" y="6186754"/>
                </a:lnTo>
                <a:lnTo>
                  <a:pt x="6177822" y="0"/>
                </a:lnTo>
                <a:lnTo>
                  <a:pt x="0" y="0"/>
                </a:lnTo>
                <a:lnTo>
                  <a:pt x="0" y="6186754"/>
                </a:lnTo>
                <a:close/>
              </a:path>
            </a:pathLst>
          </a:custGeom>
          <a:solidFill>
            <a:srgbClr val="F4F1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6" name="Google Shape;166;p15"/>
          <p:cNvSpPr txBox="1"/>
          <p:nvPr/>
        </p:nvSpPr>
        <p:spPr>
          <a:xfrm>
            <a:off x="1516151" y="4283075"/>
            <a:ext cx="10321290" cy="4093428"/>
          </a:xfrm>
          <a:prstGeom prst="rect">
            <a:avLst/>
          </a:prstGeom>
          <a:noFill/>
          <a:ln>
            <a:noFill/>
          </a:ln>
        </p:spPr>
        <p:txBody>
          <a:bodyPr spcFirstLastPara="1" wrap="square" lIns="0" tIns="0" rIns="0" bIns="0" anchor="t" anchorCtr="0">
            <a:spAutoFit/>
          </a:bodyPr>
          <a:lstStyle/>
          <a:p>
            <a:pPr marL="12700" marR="0" lvl="0" indent="0" algn="just" rtl="0">
              <a:spcBef>
                <a:spcPts val="0"/>
              </a:spcBef>
              <a:spcAft>
                <a:spcPts val="0"/>
              </a:spcAft>
              <a:buNone/>
            </a:pPr>
            <a:r>
              <a:rPr lang="en-US" sz="3800" b="1" dirty="0">
                <a:solidFill>
                  <a:schemeClr val="dk1"/>
                </a:solidFill>
                <a:latin typeface="Garamond"/>
                <a:ea typeface="Garamond"/>
                <a:cs typeface="Garamond"/>
                <a:sym typeface="Garamond"/>
              </a:rPr>
              <a:t>BIO :- </a:t>
            </a:r>
            <a:endParaRPr dirty="0"/>
          </a:p>
          <a:p>
            <a:pPr marL="12700" marR="0" lvl="0" indent="0" algn="just" rtl="0">
              <a:lnSpc>
                <a:spcPct val="100000"/>
              </a:lnSpc>
              <a:spcBef>
                <a:spcPts val="0"/>
              </a:spcBef>
              <a:spcAft>
                <a:spcPts val="0"/>
              </a:spcAft>
              <a:buNone/>
            </a:pPr>
            <a:r>
              <a:rPr lang="en-US" sz="3800" b="1" dirty="0">
                <a:solidFill>
                  <a:schemeClr val="dk1"/>
                </a:solidFill>
                <a:latin typeface="Garamond"/>
                <a:ea typeface="Garamond"/>
                <a:cs typeface="Garamond"/>
                <a:sym typeface="Garamond"/>
              </a:rPr>
              <a:t>Name: </a:t>
            </a:r>
            <a:r>
              <a:rPr lang="en-US" sz="3800" b="1" dirty="0" err="1">
                <a:solidFill>
                  <a:schemeClr val="dk1"/>
                </a:solidFill>
                <a:latin typeface="Garamond"/>
                <a:ea typeface="Garamond"/>
                <a:cs typeface="Garamond"/>
                <a:sym typeface="Garamond"/>
              </a:rPr>
              <a:t>Parul</a:t>
            </a:r>
            <a:r>
              <a:rPr lang="en-US" sz="3800" b="1" dirty="0">
                <a:solidFill>
                  <a:schemeClr val="dk1"/>
                </a:solidFill>
                <a:latin typeface="Garamond"/>
                <a:ea typeface="Garamond"/>
                <a:cs typeface="Garamond"/>
                <a:sym typeface="Garamond"/>
              </a:rPr>
              <a:t> </a:t>
            </a:r>
            <a:r>
              <a:rPr lang="en-US" sz="3800" b="1" dirty="0" err="1">
                <a:solidFill>
                  <a:schemeClr val="dk1"/>
                </a:solidFill>
                <a:latin typeface="Garamond"/>
                <a:ea typeface="Garamond"/>
                <a:cs typeface="Garamond"/>
                <a:sym typeface="Garamond"/>
              </a:rPr>
              <a:t>Madhani</a:t>
            </a:r>
            <a:r>
              <a:rPr lang="en-US" sz="3800" b="1" dirty="0">
                <a:solidFill>
                  <a:schemeClr val="dk1"/>
                </a:solidFill>
                <a:latin typeface="Garamond"/>
                <a:ea typeface="Garamond"/>
                <a:cs typeface="Garamond"/>
                <a:sym typeface="Garamond"/>
              </a:rPr>
              <a:t> </a:t>
            </a:r>
            <a:endParaRPr dirty="0"/>
          </a:p>
          <a:p>
            <a:pPr marL="12700" marR="0" lvl="0" indent="0" algn="just" rtl="0">
              <a:lnSpc>
                <a:spcPct val="100000"/>
              </a:lnSpc>
              <a:spcBef>
                <a:spcPts val="0"/>
              </a:spcBef>
              <a:spcAft>
                <a:spcPts val="0"/>
              </a:spcAft>
              <a:buNone/>
            </a:pPr>
            <a:r>
              <a:rPr lang="en-US" sz="3800" b="1" dirty="0">
                <a:solidFill>
                  <a:schemeClr val="dk1"/>
                </a:solidFill>
                <a:latin typeface="Garamond"/>
                <a:ea typeface="Garamond"/>
                <a:cs typeface="Garamond"/>
                <a:sym typeface="Garamond"/>
              </a:rPr>
              <a:t>Email:parulmadhani17@gmail.com</a:t>
            </a:r>
            <a:endParaRPr dirty="0"/>
          </a:p>
          <a:p>
            <a:pPr marL="12700" marR="0" lvl="0" indent="0" algn="just" rtl="0">
              <a:lnSpc>
                <a:spcPct val="100000"/>
              </a:lnSpc>
              <a:spcBef>
                <a:spcPts val="0"/>
              </a:spcBef>
              <a:spcAft>
                <a:spcPts val="0"/>
              </a:spcAft>
              <a:buNone/>
            </a:pPr>
            <a:r>
              <a:rPr lang="en-US" sz="3800" b="1" dirty="0">
                <a:solidFill>
                  <a:schemeClr val="dk1"/>
                </a:solidFill>
                <a:latin typeface="Garamond"/>
                <a:ea typeface="Garamond"/>
                <a:cs typeface="Garamond"/>
                <a:sym typeface="Garamond"/>
              </a:rPr>
              <a:t>Qualification: </a:t>
            </a:r>
            <a:r>
              <a:rPr lang="en-US" sz="3800" dirty="0" err="1">
                <a:solidFill>
                  <a:schemeClr val="dk1"/>
                </a:solidFill>
                <a:latin typeface="Garamond"/>
                <a:ea typeface="Garamond"/>
                <a:cs typeface="Garamond"/>
                <a:sym typeface="Garamond"/>
              </a:rPr>
              <a:t>B.Com</a:t>
            </a:r>
            <a:r>
              <a:rPr lang="en-US" sz="3800" dirty="0">
                <a:solidFill>
                  <a:schemeClr val="dk1"/>
                </a:solidFill>
                <a:latin typeface="Garamond"/>
                <a:ea typeface="Garamond"/>
                <a:cs typeface="Garamond"/>
                <a:sym typeface="Garamond"/>
              </a:rPr>
              <a:t>+ Interior Decoration + Yoga trainer </a:t>
            </a:r>
            <a:endParaRPr dirty="0"/>
          </a:p>
          <a:p>
            <a:pPr marL="12700" marR="0" lvl="0" indent="0" algn="just" rtl="0">
              <a:lnSpc>
                <a:spcPct val="100000"/>
              </a:lnSpc>
              <a:spcBef>
                <a:spcPts val="0"/>
              </a:spcBef>
              <a:spcAft>
                <a:spcPts val="0"/>
              </a:spcAft>
              <a:buNone/>
            </a:pPr>
            <a:r>
              <a:rPr lang="en-US" sz="3800" b="1" dirty="0">
                <a:solidFill>
                  <a:schemeClr val="dk1"/>
                </a:solidFill>
                <a:latin typeface="Garamond"/>
                <a:ea typeface="Garamond"/>
                <a:cs typeface="Garamond"/>
                <a:sym typeface="Garamond"/>
              </a:rPr>
              <a:t>Work Experience: </a:t>
            </a:r>
            <a:r>
              <a:rPr lang="en-US" sz="3800" dirty="0">
                <a:solidFill>
                  <a:schemeClr val="dk1"/>
                </a:solidFill>
                <a:latin typeface="Garamond"/>
                <a:ea typeface="Garamond"/>
                <a:cs typeface="Garamond"/>
                <a:sym typeface="Garamond"/>
              </a:rPr>
              <a:t>Nagpur special Dry snacks and Making South Indian food as order</a:t>
            </a:r>
            <a:endParaRPr dirty="0"/>
          </a:p>
        </p:txBody>
      </p:sp>
      <p:sp>
        <p:nvSpPr>
          <p:cNvPr id="167" name="Google Shape;167;p15"/>
          <p:cNvSpPr/>
          <p:nvPr/>
        </p:nvSpPr>
        <p:spPr>
          <a:xfrm>
            <a:off x="356010" y="282713"/>
            <a:ext cx="2443806" cy="105755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8" name="Google Shape;168;p15"/>
          <p:cNvSpPr/>
          <p:nvPr/>
        </p:nvSpPr>
        <p:spPr>
          <a:xfrm>
            <a:off x="12566649" y="4384431"/>
            <a:ext cx="6464808" cy="339639"/>
          </a:xfrm>
          <a:custGeom>
            <a:avLst/>
            <a:gdLst/>
            <a:ahLst/>
            <a:cxnLst/>
            <a:rect l="l" t="t" r="r" b="b"/>
            <a:pathLst>
              <a:path w="6848475" h="309879" extrusionOk="0">
                <a:moveTo>
                  <a:pt x="6847959" y="309718"/>
                </a:moveTo>
                <a:lnTo>
                  <a:pt x="0" y="309718"/>
                </a:lnTo>
                <a:lnTo>
                  <a:pt x="0" y="0"/>
                </a:lnTo>
                <a:lnTo>
                  <a:pt x="6847959" y="0"/>
                </a:lnTo>
                <a:lnTo>
                  <a:pt x="6847959" y="309718"/>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9" name="Google Shape;169;p15"/>
          <p:cNvSpPr/>
          <p:nvPr/>
        </p:nvSpPr>
        <p:spPr>
          <a:xfrm>
            <a:off x="0" y="5361093"/>
            <a:ext cx="607695" cy="5948045"/>
          </a:xfrm>
          <a:custGeom>
            <a:avLst/>
            <a:gdLst/>
            <a:ahLst/>
            <a:cxnLst/>
            <a:rect l="l" t="t" r="r" b="b"/>
            <a:pathLst>
              <a:path w="607695" h="5948045" extrusionOk="0">
                <a:moveTo>
                  <a:pt x="0" y="5947462"/>
                </a:moveTo>
                <a:lnTo>
                  <a:pt x="607311" y="5947462"/>
                </a:lnTo>
                <a:lnTo>
                  <a:pt x="607311" y="0"/>
                </a:lnTo>
                <a:lnTo>
                  <a:pt x="0" y="0"/>
                </a:lnTo>
                <a:lnTo>
                  <a:pt x="0" y="5947462"/>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 name="Google Shape;170;p15"/>
          <p:cNvSpPr txBox="1">
            <a:spLocks noGrp="1"/>
          </p:cNvSpPr>
          <p:nvPr>
            <p:ph type="sldNum" idx="12"/>
          </p:nvPr>
        </p:nvSpPr>
        <p:spPr>
          <a:xfrm>
            <a:off x="14474952" y="10517695"/>
            <a:ext cx="4623943" cy="565467"/>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16</a:t>
            </a:fld>
            <a:endParaRPr/>
          </a:p>
        </p:txBody>
      </p:sp>
      <p:sp>
        <p:nvSpPr>
          <p:cNvPr id="171" name="Google Shape;171;p15"/>
          <p:cNvSpPr txBox="1">
            <a:spLocks noGrp="1"/>
          </p:cNvSpPr>
          <p:nvPr>
            <p:ph type="title"/>
          </p:nvPr>
        </p:nvSpPr>
        <p:spPr>
          <a:xfrm>
            <a:off x="1212850" y="854075"/>
            <a:ext cx="18364200" cy="3215710"/>
          </a:xfrm>
          <a:prstGeom prst="rect">
            <a:avLst/>
          </a:prstGeom>
          <a:noFill/>
          <a:ln>
            <a:noFill/>
          </a:ln>
        </p:spPr>
        <p:txBody>
          <a:bodyPr spcFirstLastPara="1" wrap="square" lIns="0" tIns="1101800" rIns="0" bIns="0" anchor="t" anchorCtr="0">
            <a:spAutoFit/>
          </a:bodyPr>
          <a:lstStyle/>
          <a:p>
            <a:pPr marL="307340" lvl="0" indent="0" algn="l" rtl="0">
              <a:lnSpc>
                <a:spcPct val="84895"/>
              </a:lnSpc>
              <a:spcBef>
                <a:spcPts val="0"/>
              </a:spcBef>
              <a:spcAft>
                <a:spcPts val="0"/>
              </a:spcAft>
              <a:buNone/>
            </a:pPr>
            <a:r>
              <a:rPr lang="en-US" sz="6600"/>
              <a:t>PARUL MADHANI-  COUNCIL MEMBER</a:t>
            </a:r>
            <a:br>
              <a:rPr lang="en-US" sz="9600"/>
            </a:br>
            <a:endParaRPr sz="2950">
              <a:latin typeface="Open Sans"/>
              <a:ea typeface="Open Sans"/>
              <a:cs typeface="Open Sans"/>
              <a:sym typeface="Open Sans"/>
            </a:endParaRPr>
          </a:p>
        </p:txBody>
      </p:sp>
      <p:sp>
        <p:nvSpPr>
          <p:cNvPr id="172" name="Google Shape;172;p15"/>
          <p:cNvSpPr txBox="1"/>
          <p:nvPr/>
        </p:nvSpPr>
        <p:spPr>
          <a:xfrm>
            <a:off x="1212850" y="1082675"/>
            <a:ext cx="18364200" cy="2600157"/>
          </a:xfrm>
          <a:prstGeom prst="rect">
            <a:avLst/>
          </a:prstGeom>
          <a:noFill/>
          <a:ln>
            <a:noFill/>
          </a:ln>
        </p:spPr>
        <p:txBody>
          <a:bodyPr spcFirstLastPara="1" wrap="square" lIns="0" tIns="1101800" rIns="0" bIns="0" anchor="t" anchorCtr="0">
            <a:spAutoFit/>
          </a:bodyPr>
          <a:lstStyle/>
          <a:p>
            <a:pPr marL="307340" marR="0" lvl="0" indent="0" algn="l" rtl="0">
              <a:lnSpc>
                <a:spcPct val="123484"/>
              </a:lnSpc>
              <a:spcBef>
                <a:spcPts val="0"/>
              </a:spcBef>
              <a:spcAft>
                <a:spcPts val="0"/>
              </a:spcAft>
              <a:buClr>
                <a:schemeClr val="dk1"/>
              </a:buClr>
              <a:buSzPts val="6600"/>
              <a:buFont typeface="Calibri"/>
              <a:buNone/>
            </a:pPr>
            <a:endParaRPr sz="6600" b="1" i="0" u="none" strike="noStrike" cap="none">
              <a:solidFill>
                <a:srgbClr val="42210B"/>
              </a:solidFill>
              <a:latin typeface="Garamond"/>
              <a:ea typeface="Garamond"/>
              <a:cs typeface="Garamond"/>
              <a:sym typeface="Garamond"/>
            </a:endParaRPr>
          </a:p>
          <a:p>
            <a:pPr marL="304800" marR="0" lvl="0" indent="0" algn="l" rtl="0">
              <a:lnSpc>
                <a:spcPct val="94722"/>
              </a:lnSpc>
              <a:spcBef>
                <a:spcPts val="0"/>
              </a:spcBef>
              <a:spcAft>
                <a:spcPts val="0"/>
              </a:spcAft>
              <a:buClr>
                <a:srgbClr val="42210B"/>
              </a:buClr>
              <a:buSzPts val="3600"/>
              <a:buFont typeface="Open Sans"/>
              <a:buNone/>
            </a:pPr>
            <a:r>
              <a:rPr lang="en-US" sz="3600" b="1" i="0" u="none" strike="noStrike" cap="none">
                <a:solidFill>
                  <a:srgbClr val="42210B"/>
                </a:solidFill>
                <a:latin typeface="Open Sans"/>
                <a:ea typeface="Open Sans"/>
                <a:cs typeface="Open Sans"/>
                <a:sym typeface="Open Sans"/>
              </a:rPr>
              <a:t>WICCI WELLNESS &amp; WELLBEING  COUNCIL GUJARAT</a:t>
            </a:r>
            <a:endParaRPr sz="3600" b="1" i="0" u="none" strike="noStrike" cap="none">
              <a:solidFill>
                <a:srgbClr val="42210B"/>
              </a:solidFill>
              <a:latin typeface="Open Sans"/>
              <a:ea typeface="Open Sans"/>
              <a:cs typeface="Open Sans"/>
              <a:sym typeface="Open Sans"/>
            </a:endParaRPr>
          </a:p>
        </p:txBody>
      </p:sp>
      <p:pic>
        <p:nvPicPr>
          <p:cNvPr id="173" name="Google Shape;173;p15" descr="C:\Users\prerna\Downloads\IMG_20220206_122751_176.jpg"/>
          <p:cNvPicPr preferRelativeResize="0"/>
          <p:nvPr/>
        </p:nvPicPr>
        <p:blipFill rotWithShape="1">
          <a:blip r:embed="rId4">
            <a:alphaModFix/>
          </a:blip>
          <a:srcRect t="4918"/>
          <a:stretch/>
        </p:blipFill>
        <p:spPr>
          <a:xfrm>
            <a:off x="13252450" y="4740274"/>
            <a:ext cx="5105400" cy="608600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grpSp>
        <p:nvGrpSpPr>
          <p:cNvPr id="210" name="Google Shape;210;p18"/>
          <p:cNvGrpSpPr/>
          <p:nvPr/>
        </p:nvGrpSpPr>
        <p:grpSpPr>
          <a:xfrm>
            <a:off x="774844" y="1844675"/>
            <a:ext cx="18606771" cy="2084070"/>
            <a:chOff x="774844" y="1844675"/>
            <a:chExt cx="18606771" cy="2084070"/>
          </a:xfrm>
        </p:grpSpPr>
        <p:sp>
          <p:nvSpPr>
            <p:cNvPr id="211" name="Google Shape;211;p18"/>
            <p:cNvSpPr/>
            <p:nvPr/>
          </p:nvSpPr>
          <p:spPr>
            <a:xfrm>
              <a:off x="774844" y="1844675"/>
              <a:ext cx="12602065" cy="2084070"/>
            </a:xfrm>
            <a:custGeom>
              <a:avLst/>
              <a:gdLst/>
              <a:ahLst/>
              <a:cxnLst/>
              <a:rect l="l" t="t" r="r" b="b"/>
              <a:pathLst>
                <a:path w="13376910" h="11287760" extrusionOk="0">
                  <a:moveTo>
                    <a:pt x="0" y="11287614"/>
                  </a:moveTo>
                  <a:lnTo>
                    <a:pt x="13376430" y="11287614"/>
                  </a:lnTo>
                  <a:lnTo>
                    <a:pt x="13376430" y="0"/>
                  </a:lnTo>
                  <a:lnTo>
                    <a:pt x="0" y="0"/>
                  </a:lnTo>
                  <a:lnTo>
                    <a:pt x="0" y="11287614"/>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2" name="Google Shape;212;p18"/>
            <p:cNvSpPr/>
            <p:nvPr/>
          </p:nvSpPr>
          <p:spPr>
            <a:xfrm>
              <a:off x="13376431" y="1844675"/>
              <a:ext cx="6005184" cy="2084070"/>
            </a:xfrm>
            <a:custGeom>
              <a:avLst/>
              <a:gdLst/>
              <a:ahLst/>
              <a:cxnLst/>
              <a:rect l="l" t="t" r="r" b="b"/>
              <a:pathLst>
                <a:path w="6727825" h="11287760" extrusionOk="0">
                  <a:moveTo>
                    <a:pt x="0" y="11287614"/>
                  </a:moveTo>
                  <a:lnTo>
                    <a:pt x="6727669" y="11287614"/>
                  </a:lnTo>
                  <a:lnTo>
                    <a:pt x="6727669" y="0"/>
                  </a:lnTo>
                  <a:lnTo>
                    <a:pt x="0" y="0"/>
                  </a:lnTo>
                  <a:lnTo>
                    <a:pt x="0" y="11287614"/>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13" name="Google Shape;213;p18"/>
          <p:cNvSpPr/>
          <p:nvPr/>
        </p:nvSpPr>
        <p:spPr>
          <a:xfrm>
            <a:off x="12713335" y="4130676"/>
            <a:ext cx="6177915" cy="6780038"/>
          </a:xfrm>
          <a:custGeom>
            <a:avLst/>
            <a:gdLst/>
            <a:ahLst/>
            <a:cxnLst/>
            <a:rect l="l" t="t" r="r" b="b"/>
            <a:pathLst>
              <a:path w="6177915" h="6186805" extrusionOk="0">
                <a:moveTo>
                  <a:pt x="0" y="6186754"/>
                </a:moveTo>
                <a:lnTo>
                  <a:pt x="6177822" y="6186754"/>
                </a:lnTo>
                <a:lnTo>
                  <a:pt x="6177822" y="0"/>
                </a:lnTo>
                <a:lnTo>
                  <a:pt x="0" y="0"/>
                </a:lnTo>
                <a:lnTo>
                  <a:pt x="0" y="6186754"/>
                </a:lnTo>
                <a:close/>
              </a:path>
            </a:pathLst>
          </a:custGeom>
          <a:solidFill>
            <a:srgbClr val="F4F1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4" name="Google Shape;214;p18"/>
          <p:cNvSpPr txBox="1"/>
          <p:nvPr/>
        </p:nvSpPr>
        <p:spPr>
          <a:xfrm>
            <a:off x="1516150" y="4283075"/>
            <a:ext cx="10517099" cy="3508653"/>
          </a:xfrm>
          <a:prstGeom prst="rect">
            <a:avLst/>
          </a:prstGeom>
          <a:noFill/>
          <a:ln>
            <a:noFill/>
          </a:ln>
        </p:spPr>
        <p:txBody>
          <a:bodyPr spcFirstLastPara="1" wrap="square" lIns="0" tIns="0" rIns="0" bIns="0" anchor="t" anchorCtr="0">
            <a:spAutoFit/>
          </a:bodyPr>
          <a:lstStyle/>
          <a:p>
            <a:pPr marL="12700" marR="0" lvl="0" indent="0" algn="just" rtl="0">
              <a:spcBef>
                <a:spcPts val="0"/>
              </a:spcBef>
              <a:spcAft>
                <a:spcPts val="0"/>
              </a:spcAft>
              <a:buNone/>
            </a:pPr>
            <a:r>
              <a:rPr lang="en-US" sz="3800" b="1">
                <a:solidFill>
                  <a:schemeClr val="dk1"/>
                </a:solidFill>
                <a:latin typeface="Garamond"/>
                <a:ea typeface="Garamond"/>
                <a:cs typeface="Garamond"/>
                <a:sym typeface="Garamond"/>
              </a:rPr>
              <a:t>BIO :- </a:t>
            </a:r>
            <a:endParaRPr/>
          </a:p>
          <a:p>
            <a:pPr marL="12700" marR="0" lvl="0" indent="0" algn="l" rtl="0">
              <a:lnSpc>
                <a:spcPct val="100000"/>
              </a:lnSpc>
              <a:spcBef>
                <a:spcPts val="0"/>
              </a:spcBef>
              <a:spcAft>
                <a:spcPts val="0"/>
              </a:spcAft>
              <a:buNone/>
            </a:pPr>
            <a:r>
              <a:rPr lang="en-US" sz="3800" b="1">
                <a:solidFill>
                  <a:schemeClr val="dk1"/>
                </a:solidFill>
                <a:latin typeface="Garamond"/>
                <a:ea typeface="Garamond"/>
                <a:cs typeface="Garamond"/>
                <a:sym typeface="Garamond"/>
              </a:rPr>
              <a:t>Neha Upadhyay</a:t>
            </a:r>
            <a:endParaRPr sz="3800" b="1">
              <a:solidFill>
                <a:schemeClr val="dk1"/>
              </a:solidFill>
              <a:latin typeface="Garamond"/>
              <a:ea typeface="Garamond"/>
              <a:cs typeface="Garamond"/>
              <a:sym typeface="Garamond"/>
            </a:endParaRPr>
          </a:p>
          <a:p>
            <a:pPr marL="12700" marR="0" lvl="0" indent="0" algn="l" rtl="0">
              <a:lnSpc>
                <a:spcPct val="100000"/>
              </a:lnSpc>
              <a:spcBef>
                <a:spcPts val="0"/>
              </a:spcBef>
              <a:spcAft>
                <a:spcPts val="0"/>
              </a:spcAft>
              <a:buNone/>
            </a:pPr>
            <a:r>
              <a:rPr lang="en-US" sz="3800" b="1">
                <a:solidFill>
                  <a:schemeClr val="dk1"/>
                </a:solidFill>
                <a:latin typeface="Garamond"/>
                <a:ea typeface="Garamond"/>
                <a:cs typeface="Garamond"/>
                <a:sym typeface="Garamond"/>
              </a:rPr>
              <a:t>Email: </a:t>
            </a:r>
            <a:r>
              <a:rPr lang="en-US" sz="3800" b="1" u="sng">
                <a:solidFill>
                  <a:schemeClr val="hlink"/>
                </a:solidFill>
                <a:latin typeface="Garamond"/>
                <a:ea typeface="Garamond"/>
                <a:cs typeface="Garamond"/>
                <a:sym typeface="Garamond"/>
                <a:hlinkClick r:id="rId3"/>
              </a:rPr>
              <a:t>coolnehu81@gmail.com</a:t>
            </a:r>
            <a:endParaRPr sz="3800" b="1">
              <a:solidFill>
                <a:schemeClr val="dk1"/>
              </a:solidFill>
              <a:latin typeface="Garamond"/>
              <a:ea typeface="Garamond"/>
              <a:cs typeface="Garamond"/>
              <a:sym typeface="Garamond"/>
            </a:endParaRPr>
          </a:p>
          <a:p>
            <a:pPr marL="12700" marR="0" lvl="0" indent="0" algn="l" rtl="0">
              <a:lnSpc>
                <a:spcPct val="100000"/>
              </a:lnSpc>
              <a:spcBef>
                <a:spcPts val="0"/>
              </a:spcBef>
              <a:spcAft>
                <a:spcPts val="0"/>
              </a:spcAft>
              <a:buNone/>
            </a:pPr>
            <a:r>
              <a:rPr lang="en-US" sz="3800" b="1">
                <a:solidFill>
                  <a:schemeClr val="dk1"/>
                </a:solidFill>
                <a:latin typeface="Garamond"/>
                <a:ea typeface="Garamond"/>
                <a:cs typeface="Garamond"/>
                <a:sym typeface="Garamond"/>
              </a:rPr>
              <a:t>Qualification: </a:t>
            </a:r>
            <a:r>
              <a:rPr lang="en-US" sz="3800">
                <a:solidFill>
                  <a:schemeClr val="dk1"/>
                </a:solidFill>
                <a:latin typeface="Garamond"/>
                <a:ea typeface="Garamond"/>
                <a:cs typeface="Garamond"/>
                <a:sym typeface="Garamond"/>
              </a:rPr>
              <a:t>B. Com</a:t>
            </a:r>
            <a:endParaRPr/>
          </a:p>
          <a:p>
            <a:pPr marL="12700" marR="0" lvl="0" indent="0" algn="l" rtl="0">
              <a:lnSpc>
                <a:spcPct val="100000"/>
              </a:lnSpc>
              <a:spcBef>
                <a:spcPts val="0"/>
              </a:spcBef>
              <a:spcAft>
                <a:spcPts val="0"/>
              </a:spcAft>
              <a:buNone/>
            </a:pPr>
            <a:r>
              <a:rPr lang="en-US" sz="3800" b="1">
                <a:solidFill>
                  <a:schemeClr val="dk1"/>
                </a:solidFill>
                <a:latin typeface="Garamond"/>
                <a:ea typeface="Garamond"/>
                <a:cs typeface="Garamond"/>
                <a:sym typeface="Garamond"/>
              </a:rPr>
              <a:t>Work Experience: </a:t>
            </a:r>
            <a:r>
              <a:rPr lang="en-US" sz="3800">
                <a:solidFill>
                  <a:schemeClr val="dk1"/>
                </a:solidFill>
                <a:latin typeface="Garamond"/>
                <a:ea typeface="Garamond"/>
                <a:cs typeface="Garamond"/>
                <a:sym typeface="Garamond"/>
              </a:rPr>
              <a:t>More than 15 years in various industries, Wellness Coach</a:t>
            </a:r>
            <a:endParaRPr/>
          </a:p>
        </p:txBody>
      </p:sp>
      <p:sp>
        <p:nvSpPr>
          <p:cNvPr id="215" name="Google Shape;215;p18"/>
          <p:cNvSpPr/>
          <p:nvPr/>
        </p:nvSpPr>
        <p:spPr>
          <a:xfrm>
            <a:off x="356010" y="282713"/>
            <a:ext cx="2443806" cy="1057559"/>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6" name="Google Shape;216;p18"/>
          <p:cNvSpPr/>
          <p:nvPr/>
        </p:nvSpPr>
        <p:spPr>
          <a:xfrm>
            <a:off x="12566649" y="4384431"/>
            <a:ext cx="6464808" cy="339639"/>
          </a:xfrm>
          <a:custGeom>
            <a:avLst/>
            <a:gdLst/>
            <a:ahLst/>
            <a:cxnLst/>
            <a:rect l="l" t="t" r="r" b="b"/>
            <a:pathLst>
              <a:path w="6848475" h="309879" extrusionOk="0">
                <a:moveTo>
                  <a:pt x="6847959" y="309718"/>
                </a:moveTo>
                <a:lnTo>
                  <a:pt x="0" y="309718"/>
                </a:lnTo>
                <a:lnTo>
                  <a:pt x="0" y="0"/>
                </a:lnTo>
                <a:lnTo>
                  <a:pt x="6847959" y="0"/>
                </a:lnTo>
                <a:lnTo>
                  <a:pt x="6847959" y="309718"/>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7" name="Google Shape;217;p18"/>
          <p:cNvSpPr/>
          <p:nvPr/>
        </p:nvSpPr>
        <p:spPr>
          <a:xfrm>
            <a:off x="0" y="5361093"/>
            <a:ext cx="607695" cy="5948045"/>
          </a:xfrm>
          <a:custGeom>
            <a:avLst/>
            <a:gdLst/>
            <a:ahLst/>
            <a:cxnLst/>
            <a:rect l="l" t="t" r="r" b="b"/>
            <a:pathLst>
              <a:path w="607695" h="5948045" extrusionOk="0">
                <a:moveTo>
                  <a:pt x="0" y="5947462"/>
                </a:moveTo>
                <a:lnTo>
                  <a:pt x="607311" y="5947462"/>
                </a:lnTo>
                <a:lnTo>
                  <a:pt x="607311" y="0"/>
                </a:lnTo>
                <a:lnTo>
                  <a:pt x="0" y="0"/>
                </a:lnTo>
                <a:lnTo>
                  <a:pt x="0" y="5947462"/>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8" name="Google Shape;218;p18"/>
          <p:cNvSpPr txBox="1">
            <a:spLocks noGrp="1"/>
          </p:cNvSpPr>
          <p:nvPr>
            <p:ph type="sldNum" idx="12"/>
          </p:nvPr>
        </p:nvSpPr>
        <p:spPr>
          <a:xfrm>
            <a:off x="14474952" y="10517695"/>
            <a:ext cx="4623943" cy="565467"/>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17</a:t>
            </a:fld>
            <a:endParaRPr/>
          </a:p>
        </p:txBody>
      </p:sp>
      <p:sp>
        <p:nvSpPr>
          <p:cNvPr id="219" name="Google Shape;219;p18"/>
          <p:cNvSpPr txBox="1">
            <a:spLocks noGrp="1"/>
          </p:cNvSpPr>
          <p:nvPr>
            <p:ph type="title"/>
          </p:nvPr>
        </p:nvSpPr>
        <p:spPr>
          <a:xfrm>
            <a:off x="1212850" y="854075"/>
            <a:ext cx="18364200" cy="3215710"/>
          </a:xfrm>
          <a:prstGeom prst="rect">
            <a:avLst/>
          </a:prstGeom>
          <a:noFill/>
          <a:ln>
            <a:noFill/>
          </a:ln>
        </p:spPr>
        <p:txBody>
          <a:bodyPr spcFirstLastPara="1" wrap="square" lIns="0" tIns="1101800" rIns="0" bIns="0" anchor="t" anchorCtr="0">
            <a:spAutoFit/>
          </a:bodyPr>
          <a:lstStyle/>
          <a:p>
            <a:pPr marL="307340" lvl="0" indent="0" algn="l" rtl="0">
              <a:lnSpc>
                <a:spcPct val="84895"/>
              </a:lnSpc>
              <a:spcBef>
                <a:spcPts val="0"/>
              </a:spcBef>
              <a:spcAft>
                <a:spcPts val="0"/>
              </a:spcAft>
              <a:buNone/>
            </a:pPr>
            <a:r>
              <a:rPr lang="en-US" sz="6600"/>
              <a:t>NEHA UPADHYAY- COUNCIL MEMBER</a:t>
            </a:r>
            <a:br>
              <a:rPr lang="en-US" sz="9600"/>
            </a:br>
            <a:endParaRPr sz="2950">
              <a:latin typeface="Open Sans"/>
              <a:ea typeface="Open Sans"/>
              <a:cs typeface="Open Sans"/>
              <a:sym typeface="Open Sans"/>
            </a:endParaRPr>
          </a:p>
        </p:txBody>
      </p:sp>
      <p:sp>
        <p:nvSpPr>
          <p:cNvPr id="220" name="Google Shape;220;p18"/>
          <p:cNvSpPr txBox="1"/>
          <p:nvPr/>
        </p:nvSpPr>
        <p:spPr>
          <a:xfrm>
            <a:off x="1212850" y="1082675"/>
            <a:ext cx="18364200" cy="2600157"/>
          </a:xfrm>
          <a:prstGeom prst="rect">
            <a:avLst/>
          </a:prstGeom>
          <a:noFill/>
          <a:ln>
            <a:noFill/>
          </a:ln>
        </p:spPr>
        <p:txBody>
          <a:bodyPr spcFirstLastPara="1" wrap="square" lIns="0" tIns="1101800" rIns="0" bIns="0" anchor="t" anchorCtr="0">
            <a:spAutoFit/>
          </a:bodyPr>
          <a:lstStyle/>
          <a:p>
            <a:pPr marL="307340" marR="0" lvl="0" indent="0" algn="l" rtl="0">
              <a:lnSpc>
                <a:spcPct val="123484"/>
              </a:lnSpc>
              <a:spcBef>
                <a:spcPts val="0"/>
              </a:spcBef>
              <a:spcAft>
                <a:spcPts val="0"/>
              </a:spcAft>
              <a:buClr>
                <a:schemeClr val="dk1"/>
              </a:buClr>
              <a:buSzPts val="6600"/>
              <a:buFont typeface="Calibri"/>
              <a:buNone/>
            </a:pPr>
            <a:endParaRPr sz="6600" b="1" i="0" u="none" strike="noStrike" cap="none">
              <a:solidFill>
                <a:srgbClr val="42210B"/>
              </a:solidFill>
              <a:latin typeface="Garamond"/>
              <a:ea typeface="Garamond"/>
              <a:cs typeface="Garamond"/>
              <a:sym typeface="Garamond"/>
            </a:endParaRPr>
          </a:p>
          <a:p>
            <a:pPr marL="304800" marR="0" lvl="0" indent="0" algn="l" rtl="0">
              <a:lnSpc>
                <a:spcPct val="94722"/>
              </a:lnSpc>
              <a:spcBef>
                <a:spcPts val="0"/>
              </a:spcBef>
              <a:spcAft>
                <a:spcPts val="0"/>
              </a:spcAft>
              <a:buClr>
                <a:srgbClr val="42210B"/>
              </a:buClr>
              <a:buSzPts val="3600"/>
              <a:buFont typeface="Open Sans"/>
              <a:buNone/>
            </a:pPr>
            <a:r>
              <a:rPr lang="en-US" sz="3600" b="1" i="0" u="none" strike="noStrike" cap="none">
                <a:solidFill>
                  <a:srgbClr val="42210B"/>
                </a:solidFill>
                <a:latin typeface="Open Sans"/>
                <a:ea typeface="Open Sans"/>
                <a:cs typeface="Open Sans"/>
                <a:sym typeface="Open Sans"/>
              </a:rPr>
              <a:t>WICCI WELLNESS &amp; WELLBEING  COUNCIL GUJARAT</a:t>
            </a:r>
            <a:endParaRPr sz="3600" b="1" i="0" u="none" strike="noStrike" cap="none">
              <a:solidFill>
                <a:srgbClr val="42210B"/>
              </a:solidFill>
              <a:latin typeface="Open Sans"/>
              <a:ea typeface="Open Sans"/>
              <a:cs typeface="Open Sans"/>
              <a:sym typeface="Open Sans"/>
            </a:endParaRPr>
          </a:p>
        </p:txBody>
      </p:sp>
      <p:pic>
        <p:nvPicPr>
          <p:cNvPr id="221" name="Google Shape;221;p18" descr="C:\Users\prerna\Downloads\WhatsApp Image 2022-02-06 at 11.14.19 PM.jpeg"/>
          <p:cNvPicPr preferRelativeResize="0"/>
          <p:nvPr/>
        </p:nvPicPr>
        <p:blipFill rotWithShape="1">
          <a:blip r:embed="rId5">
            <a:alphaModFix/>
          </a:blip>
          <a:srcRect t="8750" r="53" b="19086"/>
          <a:stretch/>
        </p:blipFill>
        <p:spPr>
          <a:xfrm>
            <a:off x="13100050" y="4740275"/>
            <a:ext cx="5562600" cy="6019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grpSp>
        <p:nvGrpSpPr>
          <p:cNvPr id="258" name="Google Shape;258;p21"/>
          <p:cNvGrpSpPr/>
          <p:nvPr/>
        </p:nvGrpSpPr>
        <p:grpSpPr>
          <a:xfrm>
            <a:off x="774844" y="1844675"/>
            <a:ext cx="18606771" cy="2084070"/>
            <a:chOff x="774844" y="1844675"/>
            <a:chExt cx="18606771" cy="2084070"/>
          </a:xfrm>
        </p:grpSpPr>
        <p:sp>
          <p:nvSpPr>
            <p:cNvPr id="259" name="Google Shape;259;p21"/>
            <p:cNvSpPr/>
            <p:nvPr/>
          </p:nvSpPr>
          <p:spPr>
            <a:xfrm>
              <a:off x="774844" y="1844675"/>
              <a:ext cx="12602065" cy="2084070"/>
            </a:xfrm>
            <a:custGeom>
              <a:avLst/>
              <a:gdLst/>
              <a:ahLst/>
              <a:cxnLst/>
              <a:rect l="l" t="t" r="r" b="b"/>
              <a:pathLst>
                <a:path w="13376910" h="11287760" extrusionOk="0">
                  <a:moveTo>
                    <a:pt x="0" y="11287614"/>
                  </a:moveTo>
                  <a:lnTo>
                    <a:pt x="13376430" y="11287614"/>
                  </a:lnTo>
                  <a:lnTo>
                    <a:pt x="13376430" y="0"/>
                  </a:lnTo>
                  <a:lnTo>
                    <a:pt x="0" y="0"/>
                  </a:lnTo>
                  <a:lnTo>
                    <a:pt x="0" y="11287614"/>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0" name="Google Shape;260;p21"/>
            <p:cNvSpPr/>
            <p:nvPr/>
          </p:nvSpPr>
          <p:spPr>
            <a:xfrm>
              <a:off x="13376431" y="1844675"/>
              <a:ext cx="6005184" cy="2084070"/>
            </a:xfrm>
            <a:custGeom>
              <a:avLst/>
              <a:gdLst/>
              <a:ahLst/>
              <a:cxnLst/>
              <a:rect l="l" t="t" r="r" b="b"/>
              <a:pathLst>
                <a:path w="6727825" h="11287760" extrusionOk="0">
                  <a:moveTo>
                    <a:pt x="0" y="11287614"/>
                  </a:moveTo>
                  <a:lnTo>
                    <a:pt x="6727669" y="11287614"/>
                  </a:lnTo>
                  <a:lnTo>
                    <a:pt x="6727669" y="0"/>
                  </a:lnTo>
                  <a:lnTo>
                    <a:pt x="0" y="0"/>
                  </a:lnTo>
                  <a:lnTo>
                    <a:pt x="0" y="11287614"/>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61" name="Google Shape;261;p21"/>
          <p:cNvSpPr/>
          <p:nvPr/>
        </p:nvSpPr>
        <p:spPr>
          <a:xfrm>
            <a:off x="12713335" y="4130676"/>
            <a:ext cx="6177915" cy="6780038"/>
          </a:xfrm>
          <a:custGeom>
            <a:avLst/>
            <a:gdLst/>
            <a:ahLst/>
            <a:cxnLst/>
            <a:rect l="l" t="t" r="r" b="b"/>
            <a:pathLst>
              <a:path w="6177915" h="6186805" extrusionOk="0">
                <a:moveTo>
                  <a:pt x="0" y="6186754"/>
                </a:moveTo>
                <a:lnTo>
                  <a:pt x="6177822" y="6186754"/>
                </a:lnTo>
                <a:lnTo>
                  <a:pt x="6177822" y="0"/>
                </a:lnTo>
                <a:lnTo>
                  <a:pt x="0" y="0"/>
                </a:lnTo>
                <a:lnTo>
                  <a:pt x="0" y="6186754"/>
                </a:lnTo>
                <a:close/>
              </a:path>
            </a:pathLst>
          </a:custGeom>
          <a:solidFill>
            <a:srgbClr val="F4F1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2" name="Google Shape;262;p21"/>
          <p:cNvSpPr txBox="1"/>
          <p:nvPr/>
        </p:nvSpPr>
        <p:spPr>
          <a:xfrm>
            <a:off x="1516151" y="4283075"/>
            <a:ext cx="10321290" cy="4093428"/>
          </a:xfrm>
          <a:prstGeom prst="rect">
            <a:avLst/>
          </a:prstGeom>
          <a:noFill/>
          <a:ln>
            <a:noFill/>
          </a:ln>
        </p:spPr>
        <p:txBody>
          <a:bodyPr spcFirstLastPara="1" wrap="square" lIns="0" tIns="0" rIns="0" bIns="0" anchor="t" anchorCtr="0">
            <a:spAutoFit/>
          </a:bodyPr>
          <a:lstStyle/>
          <a:p>
            <a:pPr marL="12700" marR="0" lvl="0" indent="0" algn="just" rtl="0">
              <a:spcBef>
                <a:spcPts val="0"/>
              </a:spcBef>
              <a:spcAft>
                <a:spcPts val="0"/>
              </a:spcAft>
              <a:buNone/>
            </a:pPr>
            <a:r>
              <a:rPr lang="en-US" sz="3800" b="1">
                <a:solidFill>
                  <a:schemeClr val="dk1"/>
                </a:solidFill>
                <a:latin typeface="Garamond"/>
                <a:ea typeface="Garamond"/>
                <a:cs typeface="Garamond"/>
                <a:sym typeface="Garamond"/>
              </a:rPr>
              <a:t>BIO :- </a:t>
            </a:r>
            <a:endParaRPr/>
          </a:p>
          <a:p>
            <a:pPr marL="12700" marR="0" lvl="0" indent="0" algn="just" rtl="0">
              <a:lnSpc>
                <a:spcPct val="100000"/>
              </a:lnSpc>
              <a:spcBef>
                <a:spcPts val="0"/>
              </a:spcBef>
              <a:spcAft>
                <a:spcPts val="0"/>
              </a:spcAft>
              <a:buNone/>
            </a:pPr>
            <a:r>
              <a:rPr lang="en-US" sz="3800" b="1">
                <a:solidFill>
                  <a:schemeClr val="dk1"/>
                </a:solidFill>
                <a:latin typeface="Garamond"/>
                <a:ea typeface="Garamond"/>
                <a:cs typeface="Garamond"/>
                <a:sym typeface="Garamond"/>
              </a:rPr>
              <a:t>Name: Dhruti Vala</a:t>
            </a:r>
            <a:endParaRPr sz="3800" b="1">
              <a:solidFill>
                <a:schemeClr val="dk1"/>
              </a:solidFill>
              <a:latin typeface="Garamond"/>
              <a:ea typeface="Garamond"/>
              <a:cs typeface="Garamond"/>
              <a:sym typeface="Garamond"/>
            </a:endParaRPr>
          </a:p>
          <a:p>
            <a:pPr marL="12700" marR="0" lvl="0" indent="0" algn="just" rtl="0">
              <a:lnSpc>
                <a:spcPct val="100000"/>
              </a:lnSpc>
              <a:spcBef>
                <a:spcPts val="0"/>
              </a:spcBef>
              <a:spcAft>
                <a:spcPts val="0"/>
              </a:spcAft>
              <a:buNone/>
            </a:pPr>
            <a:r>
              <a:rPr lang="en-US" sz="3800" b="1">
                <a:solidFill>
                  <a:schemeClr val="dk1"/>
                </a:solidFill>
                <a:latin typeface="Garamond"/>
                <a:ea typeface="Garamond"/>
                <a:cs typeface="Garamond"/>
                <a:sym typeface="Garamond"/>
              </a:rPr>
              <a:t>Email: </a:t>
            </a:r>
            <a:r>
              <a:rPr lang="en-US" sz="3800" b="1" u="sng">
                <a:solidFill>
                  <a:schemeClr val="hlink"/>
                </a:solidFill>
                <a:latin typeface="Garamond"/>
                <a:ea typeface="Garamond"/>
                <a:cs typeface="Garamond"/>
                <a:sym typeface="Garamond"/>
                <a:hlinkClick r:id="rId3"/>
              </a:rPr>
              <a:t>dhrutivala2518@gmail.com</a:t>
            </a:r>
            <a:endParaRPr sz="3800" b="1">
              <a:solidFill>
                <a:schemeClr val="dk1"/>
              </a:solidFill>
              <a:latin typeface="Garamond"/>
              <a:ea typeface="Garamond"/>
              <a:cs typeface="Garamond"/>
              <a:sym typeface="Garamond"/>
            </a:endParaRPr>
          </a:p>
          <a:p>
            <a:pPr marL="12700" marR="0" lvl="0" indent="0" algn="just" rtl="0">
              <a:lnSpc>
                <a:spcPct val="100000"/>
              </a:lnSpc>
              <a:spcBef>
                <a:spcPts val="0"/>
              </a:spcBef>
              <a:spcAft>
                <a:spcPts val="0"/>
              </a:spcAft>
              <a:buNone/>
            </a:pPr>
            <a:r>
              <a:rPr lang="en-US" sz="3800" b="1">
                <a:solidFill>
                  <a:schemeClr val="dk1"/>
                </a:solidFill>
                <a:latin typeface="Garamond"/>
                <a:ea typeface="Garamond"/>
                <a:cs typeface="Garamond"/>
                <a:sym typeface="Garamond"/>
              </a:rPr>
              <a:t>Qualification: </a:t>
            </a:r>
            <a:r>
              <a:rPr lang="en-US" sz="3800">
                <a:solidFill>
                  <a:schemeClr val="dk1"/>
                </a:solidFill>
                <a:latin typeface="Garamond"/>
                <a:ea typeface="Garamond"/>
                <a:cs typeface="Garamond"/>
                <a:sym typeface="Garamond"/>
              </a:rPr>
              <a:t>Fashion designer</a:t>
            </a:r>
            <a:endParaRPr/>
          </a:p>
          <a:p>
            <a:pPr marL="12700" marR="0" lvl="0" indent="0" algn="just" rtl="0">
              <a:lnSpc>
                <a:spcPct val="100000"/>
              </a:lnSpc>
              <a:spcBef>
                <a:spcPts val="0"/>
              </a:spcBef>
              <a:spcAft>
                <a:spcPts val="0"/>
              </a:spcAft>
              <a:buNone/>
            </a:pPr>
            <a:r>
              <a:rPr lang="en-US" sz="3800" b="1">
                <a:solidFill>
                  <a:schemeClr val="dk1"/>
                </a:solidFill>
                <a:latin typeface="Garamond"/>
                <a:ea typeface="Garamond"/>
                <a:cs typeface="Garamond"/>
                <a:sym typeface="Garamond"/>
              </a:rPr>
              <a:t>Work Experience: </a:t>
            </a:r>
            <a:r>
              <a:rPr lang="en-US" sz="3800">
                <a:solidFill>
                  <a:schemeClr val="dk1"/>
                </a:solidFill>
                <a:latin typeface="Garamond"/>
                <a:ea typeface="Garamond"/>
                <a:cs typeface="Garamond"/>
                <a:sym typeface="Garamond"/>
              </a:rPr>
              <a:t>Firm name is Mama's skincare Herbal products, Skin and Hair related products started  7 months ago</a:t>
            </a:r>
            <a:endParaRPr/>
          </a:p>
        </p:txBody>
      </p:sp>
      <p:sp>
        <p:nvSpPr>
          <p:cNvPr id="263" name="Google Shape;263;p21"/>
          <p:cNvSpPr/>
          <p:nvPr/>
        </p:nvSpPr>
        <p:spPr>
          <a:xfrm>
            <a:off x="356010" y="282713"/>
            <a:ext cx="2443806" cy="1057559"/>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4" name="Google Shape;264;p21"/>
          <p:cNvSpPr/>
          <p:nvPr/>
        </p:nvSpPr>
        <p:spPr>
          <a:xfrm>
            <a:off x="12566649" y="4384431"/>
            <a:ext cx="6464808" cy="339639"/>
          </a:xfrm>
          <a:custGeom>
            <a:avLst/>
            <a:gdLst/>
            <a:ahLst/>
            <a:cxnLst/>
            <a:rect l="l" t="t" r="r" b="b"/>
            <a:pathLst>
              <a:path w="6848475" h="309879" extrusionOk="0">
                <a:moveTo>
                  <a:pt x="6847959" y="309718"/>
                </a:moveTo>
                <a:lnTo>
                  <a:pt x="0" y="309718"/>
                </a:lnTo>
                <a:lnTo>
                  <a:pt x="0" y="0"/>
                </a:lnTo>
                <a:lnTo>
                  <a:pt x="6847959" y="0"/>
                </a:lnTo>
                <a:lnTo>
                  <a:pt x="6847959" y="309718"/>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5" name="Google Shape;265;p21"/>
          <p:cNvSpPr/>
          <p:nvPr/>
        </p:nvSpPr>
        <p:spPr>
          <a:xfrm>
            <a:off x="0" y="5361093"/>
            <a:ext cx="607695" cy="5948045"/>
          </a:xfrm>
          <a:custGeom>
            <a:avLst/>
            <a:gdLst/>
            <a:ahLst/>
            <a:cxnLst/>
            <a:rect l="l" t="t" r="r" b="b"/>
            <a:pathLst>
              <a:path w="607695" h="5948045" extrusionOk="0">
                <a:moveTo>
                  <a:pt x="0" y="5947462"/>
                </a:moveTo>
                <a:lnTo>
                  <a:pt x="607311" y="5947462"/>
                </a:lnTo>
                <a:lnTo>
                  <a:pt x="607311" y="0"/>
                </a:lnTo>
                <a:lnTo>
                  <a:pt x="0" y="0"/>
                </a:lnTo>
                <a:lnTo>
                  <a:pt x="0" y="5947462"/>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6" name="Google Shape;266;p21"/>
          <p:cNvSpPr txBox="1">
            <a:spLocks noGrp="1"/>
          </p:cNvSpPr>
          <p:nvPr>
            <p:ph type="sldNum" idx="12"/>
          </p:nvPr>
        </p:nvSpPr>
        <p:spPr>
          <a:xfrm>
            <a:off x="14474952" y="10517695"/>
            <a:ext cx="4623943" cy="565467"/>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18</a:t>
            </a:fld>
            <a:endParaRPr/>
          </a:p>
        </p:txBody>
      </p:sp>
      <p:sp>
        <p:nvSpPr>
          <p:cNvPr id="267" name="Google Shape;267;p21"/>
          <p:cNvSpPr txBox="1">
            <a:spLocks noGrp="1"/>
          </p:cNvSpPr>
          <p:nvPr>
            <p:ph type="title"/>
          </p:nvPr>
        </p:nvSpPr>
        <p:spPr>
          <a:xfrm>
            <a:off x="1212850" y="854075"/>
            <a:ext cx="18364200" cy="3215710"/>
          </a:xfrm>
          <a:prstGeom prst="rect">
            <a:avLst/>
          </a:prstGeom>
          <a:noFill/>
          <a:ln>
            <a:noFill/>
          </a:ln>
        </p:spPr>
        <p:txBody>
          <a:bodyPr spcFirstLastPara="1" wrap="square" lIns="0" tIns="1101800" rIns="0" bIns="0" anchor="t" anchorCtr="0">
            <a:spAutoFit/>
          </a:bodyPr>
          <a:lstStyle/>
          <a:p>
            <a:pPr marL="307340" lvl="0" indent="0" algn="l" rtl="0">
              <a:lnSpc>
                <a:spcPct val="84895"/>
              </a:lnSpc>
              <a:spcBef>
                <a:spcPts val="0"/>
              </a:spcBef>
              <a:spcAft>
                <a:spcPts val="0"/>
              </a:spcAft>
              <a:buNone/>
            </a:pPr>
            <a:r>
              <a:rPr lang="en-US" sz="6600"/>
              <a:t>DHRUTI VALA-  COUNCIL MEMBER</a:t>
            </a:r>
            <a:br>
              <a:rPr lang="en-US" sz="9600"/>
            </a:br>
            <a:endParaRPr sz="2950">
              <a:latin typeface="Open Sans"/>
              <a:ea typeface="Open Sans"/>
              <a:cs typeface="Open Sans"/>
              <a:sym typeface="Open Sans"/>
            </a:endParaRPr>
          </a:p>
        </p:txBody>
      </p:sp>
      <p:sp>
        <p:nvSpPr>
          <p:cNvPr id="268" name="Google Shape;268;p21"/>
          <p:cNvSpPr txBox="1"/>
          <p:nvPr/>
        </p:nvSpPr>
        <p:spPr>
          <a:xfrm>
            <a:off x="1212850" y="1082675"/>
            <a:ext cx="18364200" cy="2600157"/>
          </a:xfrm>
          <a:prstGeom prst="rect">
            <a:avLst/>
          </a:prstGeom>
          <a:noFill/>
          <a:ln>
            <a:noFill/>
          </a:ln>
        </p:spPr>
        <p:txBody>
          <a:bodyPr spcFirstLastPara="1" wrap="square" lIns="0" tIns="1101800" rIns="0" bIns="0" anchor="t" anchorCtr="0">
            <a:spAutoFit/>
          </a:bodyPr>
          <a:lstStyle/>
          <a:p>
            <a:pPr marL="307340" marR="0" lvl="0" indent="0" algn="l" rtl="0">
              <a:lnSpc>
                <a:spcPct val="123484"/>
              </a:lnSpc>
              <a:spcBef>
                <a:spcPts val="0"/>
              </a:spcBef>
              <a:spcAft>
                <a:spcPts val="0"/>
              </a:spcAft>
              <a:buClr>
                <a:schemeClr val="dk1"/>
              </a:buClr>
              <a:buSzPts val="6600"/>
              <a:buFont typeface="Calibri"/>
              <a:buNone/>
            </a:pPr>
            <a:endParaRPr sz="6600" b="1" i="0" u="none" strike="noStrike" cap="none">
              <a:solidFill>
                <a:srgbClr val="42210B"/>
              </a:solidFill>
              <a:latin typeface="Garamond"/>
              <a:ea typeface="Garamond"/>
              <a:cs typeface="Garamond"/>
              <a:sym typeface="Garamond"/>
            </a:endParaRPr>
          </a:p>
          <a:p>
            <a:pPr marL="304800" marR="0" lvl="0" indent="0" algn="l" rtl="0">
              <a:lnSpc>
                <a:spcPct val="94722"/>
              </a:lnSpc>
              <a:spcBef>
                <a:spcPts val="0"/>
              </a:spcBef>
              <a:spcAft>
                <a:spcPts val="0"/>
              </a:spcAft>
              <a:buClr>
                <a:srgbClr val="42210B"/>
              </a:buClr>
              <a:buSzPts val="3600"/>
              <a:buFont typeface="Open Sans"/>
              <a:buNone/>
            </a:pPr>
            <a:r>
              <a:rPr lang="en-US" sz="3600" b="1" i="0" u="none" strike="noStrike" cap="none">
                <a:solidFill>
                  <a:srgbClr val="42210B"/>
                </a:solidFill>
                <a:latin typeface="Open Sans"/>
                <a:ea typeface="Open Sans"/>
                <a:cs typeface="Open Sans"/>
                <a:sym typeface="Open Sans"/>
              </a:rPr>
              <a:t>WICCI WELLNESS &amp; WELLBEING  COUNCIL GUJARAT</a:t>
            </a:r>
            <a:endParaRPr sz="3600" b="1" i="0" u="none" strike="noStrike" cap="none">
              <a:solidFill>
                <a:srgbClr val="42210B"/>
              </a:solidFill>
              <a:latin typeface="Open Sans"/>
              <a:ea typeface="Open Sans"/>
              <a:cs typeface="Open Sans"/>
              <a:sym typeface="Open Sans"/>
            </a:endParaRPr>
          </a:p>
        </p:txBody>
      </p:sp>
      <p:pic>
        <p:nvPicPr>
          <p:cNvPr id="269" name="Google Shape;269;p21" descr="C:\Users\prerna\Downloads\Dhruti Vala.JPG"/>
          <p:cNvPicPr preferRelativeResize="0"/>
          <p:nvPr/>
        </p:nvPicPr>
        <p:blipFill rotWithShape="1">
          <a:blip r:embed="rId5">
            <a:alphaModFix/>
          </a:blip>
          <a:srcRect/>
          <a:stretch/>
        </p:blipFill>
        <p:spPr>
          <a:xfrm>
            <a:off x="13023849" y="4740275"/>
            <a:ext cx="5596533" cy="6019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grpSp>
        <p:nvGrpSpPr>
          <p:cNvPr id="2" name="Google Shape;349;p27"/>
          <p:cNvGrpSpPr/>
          <p:nvPr/>
        </p:nvGrpSpPr>
        <p:grpSpPr>
          <a:xfrm>
            <a:off x="774844" y="1844675"/>
            <a:ext cx="18606771" cy="2084070"/>
            <a:chOff x="774844" y="1844675"/>
            <a:chExt cx="18606771" cy="2084070"/>
          </a:xfrm>
        </p:grpSpPr>
        <p:sp>
          <p:nvSpPr>
            <p:cNvPr id="350" name="Google Shape;350;p27"/>
            <p:cNvSpPr/>
            <p:nvPr/>
          </p:nvSpPr>
          <p:spPr>
            <a:xfrm>
              <a:off x="774844" y="1844675"/>
              <a:ext cx="12602065" cy="2084070"/>
            </a:xfrm>
            <a:custGeom>
              <a:avLst/>
              <a:gdLst/>
              <a:ahLst/>
              <a:cxnLst/>
              <a:rect l="l" t="t" r="r" b="b"/>
              <a:pathLst>
                <a:path w="13376910" h="11287760" extrusionOk="0">
                  <a:moveTo>
                    <a:pt x="0" y="11287614"/>
                  </a:moveTo>
                  <a:lnTo>
                    <a:pt x="13376430" y="11287614"/>
                  </a:lnTo>
                  <a:lnTo>
                    <a:pt x="13376430" y="0"/>
                  </a:lnTo>
                  <a:lnTo>
                    <a:pt x="0" y="0"/>
                  </a:lnTo>
                  <a:lnTo>
                    <a:pt x="0" y="11287614"/>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1" name="Google Shape;351;p27"/>
            <p:cNvSpPr/>
            <p:nvPr/>
          </p:nvSpPr>
          <p:spPr>
            <a:xfrm>
              <a:off x="13376431" y="1844675"/>
              <a:ext cx="6005184" cy="2084070"/>
            </a:xfrm>
            <a:custGeom>
              <a:avLst/>
              <a:gdLst/>
              <a:ahLst/>
              <a:cxnLst/>
              <a:rect l="l" t="t" r="r" b="b"/>
              <a:pathLst>
                <a:path w="6727825" h="11287760" extrusionOk="0">
                  <a:moveTo>
                    <a:pt x="0" y="11287614"/>
                  </a:moveTo>
                  <a:lnTo>
                    <a:pt x="6727669" y="11287614"/>
                  </a:lnTo>
                  <a:lnTo>
                    <a:pt x="6727669" y="0"/>
                  </a:lnTo>
                  <a:lnTo>
                    <a:pt x="0" y="0"/>
                  </a:lnTo>
                  <a:lnTo>
                    <a:pt x="0" y="11287614"/>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52" name="Google Shape;352;p27"/>
          <p:cNvSpPr/>
          <p:nvPr/>
        </p:nvSpPr>
        <p:spPr>
          <a:xfrm>
            <a:off x="12713335" y="4130676"/>
            <a:ext cx="6177915" cy="6780038"/>
          </a:xfrm>
          <a:custGeom>
            <a:avLst/>
            <a:gdLst/>
            <a:ahLst/>
            <a:cxnLst/>
            <a:rect l="l" t="t" r="r" b="b"/>
            <a:pathLst>
              <a:path w="6177915" h="6186805" extrusionOk="0">
                <a:moveTo>
                  <a:pt x="0" y="6186754"/>
                </a:moveTo>
                <a:lnTo>
                  <a:pt x="6177822" y="6186754"/>
                </a:lnTo>
                <a:lnTo>
                  <a:pt x="6177822" y="0"/>
                </a:lnTo>
                <a:lnTo>
                  <a:pt x="0" y="0"/>
                </a:lnTo>
                <a:lnTo>
                  <a:pt x="0" y="6186754"/>
                </a:lnTo>
                <a:close/>
              </a:path>
            </a:pathLst>
          </a:custGeom>
          <a:solidFill>
            <a:srgbClr val="F4F1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3" name="Google Shape;353;p27"/>
          <p:cNvSpPr txBox="1"/>
          <p:nvPr/>
        </p:nvSpPr>
        <p:spPr>
          <a:xfrm>
            <a:off x="1516151" y="4283075"/>
            <a:ext cx="10321290" cy="4678204"/>
          </a:xfrm>
          <a:prstGeom prst="rect">
            <a:avLst/>
          </a:prstGeom>
          <a:noFill/>
          <a:ln>
            <a:noFill/>
          </a:ln>
        </p:spPr>
        <p:txBody>
          <a:bodyPr spcFirstLastPara="1" wrap="square" lIns="0" tIns="0" rIns="0" bIns="0" anchor="t" anchorCtr="0">
            <a:spAutoFit/>
          </a:bodyPr>
          <a:lstStyle/>
          <a:p>
            <a:pPr marL="12700" marR="0" lvl="0" indent="0" algn="just" rtl="0">
              <a:spcBef>
                <a:spcPts val="0"/>
              </a:spcBef>
              <a:spcAft>
                <a:spcPts val="0"/>
              </a:spcAft>
              <a:buNone/>
            </a:pPr>
            <a:r>
              <a:rPr lang="en-US" sz="3800" b="1" dirty="0">
                <a:solidFill>
                  <a:schemeClr val="dk1"/>
                </a:solidFill>
                <a:latin typeface="Garamond"/>
                <a:ea typeface="Garamond"/>
                <a:cs typeface="Garamond"/>
                <a:sym typeface="Garamond"/>
              </a:rPr>
              <a:t>BIO :- </a:t>
            </a:r>
            <a:endParaRPr dirty="0"/>
          </a:p>
          <a:p>
            <a:pPr marL="12700" marR="0" lvl="0" indent="0" algn="just" rtl="0">
              <a:lnSpc>
                <a:spcPct val="100000"/>
              </a:lnSpc>
              <a:spcBef>
                <a:spcPts val="0"/>
              </a:spcBef>
              <a:spcAft>
                <a:spcPts val="0"/>
              </a:spcAft>
              <a:buNone/>
            </a:pPr>
            <a:r>
              <a:rPr lang="en-US" sz="3800" b="1" dirty="0">
                <a:solidFill>
                  <a:schemeClr val="dk1"/>
                </a:solidFill>
                <a:latin typeface="Garamond"/>
                <a:ea typeface="Garamond"/>
                <a:cs typeface="Garamond"/>
                <a:sym typeface="Garamond"/>
              </a:rPr>
              <a:t>Name : </a:t>
            </a:r>
            <a:r>
              <a:rPr lang="en-US" sz="3800" b="1" dirty="0" err="1">
                <a:solidFill>
                  <a:schemeClr val="dk1"/>
                </a:solidFill>
                <a:latin typeface="Garamond"/>
                <a:ea typeface="Garamond"/>
                <a:cs typeface="Garamond"/>
                <a:sym typeface="Garamond"/>
              </a:rPr>
              <a:t>Amisha</a:t>
            </a:r>
            <a:r>
              <a:rPr lang="en-US" sz="3800" b="1" dirty="0">
                <a:solidFill>
                  <a:schemeClr val="dk1"/>
                </a:solidFill>
                <a:latin typeface="Garamond"/>
                <a:ea typeface="Garamond"/>
                <a:cs typeface="Garamond"/>
                <a:sym typeface="Garamond"/>
              </a:rPr>
              <a:t> </a:t>
            </a:r>
            <a:r>
              <a:rPr lang="en-US" sz="3800" b="1" dirty="0" err="1">
                <a:solidFill>
                  <a:schemeClr val="dk1"/>
                </a:solidFill>
                <a:latin typeface="Garamond"/>
                <a:ea typeface="Garamond"/>
                <a:cs typeface="Garamond"/>
                <a:sym typeface="Garamond"/>
              </a:rPr>
              <a:t>Madhani</a:t>
            </a:r>
            <a:r>
              <a:rPr lang="en-US" sz="3800" b="1" dirty="0">
                <a:solidFill>
                  <a:schemeClr val="dk1"/>
                </a:solidFill>
                <a:latin typeface="Garamond"/>
                <a:ea typeface="Garamond"/>
                <a:cs typeface="Garamond"/>
                <a:sym typeface="Garamond"/>
              </a:rPr>
              <a:t> </a:t>
            </a:r>
            <a:endParaRPr dirty="0"/>
          </a:p>
          <a:p>
            <a:pPr marL="12700" marR="0" lvl="0" indent="0" algn="just" rtl="0">
              <a:lnSpc>
                <a:spcPct val="100000"/>
              </a:lnSpc>
              <a:spcBef>
                <a:spcPts val="0"/>
              </a:spcBef>
              <a:spcAft>
                <a:spcPts val="0"/>
              </a:spcAft>
              <a:buNone/>
            </a:pPr>
            <a:r>
              <a:rPr lang="en-US" sz="3800" b="1" dirty="0">
                <a:solidFill>
                  <a:schemeClr val="dk1"/>
                </a:solidFill>
                <a:latin typeface="Garamond"/>
                <a:ea typeface="Garamond"/>
                <a:cs typeface="Garamond"/>
                <a:sym typeface="Garamond"/>
              </a:rPr>
              <a:t>Email : amishamadhani123@gmail.com </a:t>
            </a:r>
            <a:endParaRPr dirty="0"/>
          </a:p>
          <a:p>
            <a:pPr marL="12700" marR="0" lvl="0" indent="0" algn="l" rtl="0">
              <a:lnSpc>
                <a:spcPct val="100000"/>
              </a:lnSpc>
              <a:spcBef>
                <a:spcPts val="0"/>
              </a:spcBef>
              <a:spcAft>
                <a:spcPts val="0"/>
              </a:spcAft>
              <a:buNone/>
            </a:pPr>
            <a:r>
              <a:rPr lang="en-US" sz="3800" b="1" dirty="0">
                <a:solidFill>
                  <a:schemeClr val="dk1"/>
                </a:solidFill>
                <a:latin typeface="Garamond"/>
                <a:ea typeface="Garamond"/>
                <a:cs typeface="Garamond"/>
                <a:sym typeface="Garamond"/>
              </a:rPr>
              <a:t>Qualification: </a:t>
            </a:r>
            <a:r>
              <a:rPr lang="en-US" sz="3800" dirty="0">
                <a:solidFill>
                  <a:schemeClr val="dk1"/>
                </a:solidFill>
                <a:latin typeface="Garamond"/>
                <a:ea typeface="Garamond"/>
                <a:cs typeface="Garamond"/>
                <a:sym typeface="Garamond"/>
              </a:rPr>
              <a:t>Student - 1st year B.com in advance management</a:t>
            </a:r>
            <a:endParaRPr dirty="0"/>
          </a:p>
          <a:p>
            <a:pPr marL="12700" marR="0" lvl="0" indent="0" algn="just" rtl="0">
              <a:lnSpc>
                <a:spcPct val="100000"/>
              </a:lnSpc>
              <a:spcBef>
                <a:spcPts val="0"/>
              </a:spcBef>
              <a:spcAft>
                <a:spcPts val="0"/>
              </a:spcAft>
              <a:buNone/>
            </a:pPr>
            <a:r>
              <a:rPr lang="en-US" sz="3800" b="1" dirty="0">
                <a:solidFill>
                  <a:schemeClr val="dk1"/>
                </a:solidFill>
                <a:latin typeface="Garamond"/>
                <a:ea typeface="Garamond"/>
                <a:cs typeface="Garamond"/>
                <a:sym typeface="Garamond"/>
              </a:rPr>
              <a:t>Work Experience: </a:t>
            </a:r>
            <a:r>
              <a:rPr lang="en-US" sz="3800" dirty="0">
                <a:solidFill>
                  <a:schemeClr val="dk1"/>
                </a:solidFill>
                <a:latin typeface="Garamond"/>
                <a:ea typeface="Garamond"/>
                <a:cs typeface="Garamond"/>
                <a:sym typeface="Garamond"/>
              </a:rPr>
              <a:t>Online Dance choreographer (taking online dance classes) </a:t>
            </a:r>
            <a:endParaRPr dirty="0"/>
          </a:p>
          <a:p>
            <a:pPr marL="12700" marR="0" lvl="0" indent="0" algn="just" rtl="0">
              <a:lnSpc>
                <a:spcPct val="100000"/>
              </a:lnSpc>
              <a:spcBef>
                <a:spcPts val="0"/>
              </a:spcBef>
              <a:spcAft>
                <a:spcPts val="0"/>
              </a:spcAft>
              <a:buNone/>
            </a:pPr>
            <a:endParaRPr sz="3800" dirty="0">
              <a:solidFill>
                <a:schemeClr val="dk1"/>
              </a:solidFill>
              <a:latin typeface="Garamond"/>
              <a:ea typeface="Garamond"/>
              <a:cs typeface="Garamond"/>
              <a:sym typeface="Garamond"/>
            </a:endParaRPr>
          </a:p>
        </p:txBody>
      </p:sp>
      <p:sp>
        <p:nvSpPr>
          <p:cNvPr id="354" name="Google Shape;354;p27"/>
          <p:cNvSpPr/>
          <p:nvPr/>
        </p:nvSpPr>
        <p:spPr>
          <a:xfrm>
            <a:off x="356010" y="282713"/>
            <a:ext cx="2443806" cy="105755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5" name="Google Shape;355;p27"/>
          <p:cNvSpPr/>
          <p:nvPr/>
        </p:nvSpPr>
        <p:spPr>
          <a:xfrm>
            <a:off x="12566649" y="4384431"/>
            <a:ext cx="6464808" cy="339639"/>
          </a:xfrm>
          <a:custGeom>
            <a:avLst/>
            <a:gdLst/>
            <a:ahLst/>
            <a:cxnLst/>
            <a:rect l="l" t="t" r="r" b="b"/>
            <a:pathLst>
              <a:path w="6848475" h="309879" extrusionOk="0">
                <a:moveTo>
                  <a:pt x="6847959" y="309718"/>
                </a:moveTo>
                <a:lnTo>
                  <a:pt x="0" y="309718"/>
                </a:lnTo>
                <a:lnTo>
                  <a:pt x="0" y="0"/>
                </a:lnTo>
                <a:lnTo>
                  <a:pt x="6847959" y="0"/>
                </a:lnTo>
                <a:lnTo>
                  <a:pt x="6847959" y="309718"/>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6" name="Google Shape;356;p27"/>
          <p:cNvSpPr/>
          <p:nvPr/>
        </p:nvSpPr>
        <p:spPr>
          <a:xfrm>
            <a:off x="0" y="5361093"/>
            <a:ext cx="607695" cy="5948045"/>
          </a:xfrm>
          <a:custGeom>
            <a:avLst/>
            <a:gdLst/>
            <a:ahLst/>
            <a:cxnLst/>
            <a:rect l="l" t="t" r="r" b="b"/>
            <a:pathLst>
              <a:path w="607695" h="5948045" extrusionOk="0">
                <a:moveTo>
                  <a:pt x="0" y="5947462"/>
                </a:moveTo>
                <a:lnTo>
                  <a:pt x="607311" y="5947462"/>
                </a:lnTo>
                <a:lnTo>
                  <a:pt x="607311" y="0"/>
                </a:lnTo>
                <a:lnTo>
                  <a:pt x="0" y="0"/>
                </a:lnTo>
                <a:lnTo>
                  <a:pt x="0" y="5947462"/>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7" name="Google Shape;357;p27"/>
          <p:cNvSpPr txBox="1">
            <a:spLocks noGrp="1"/>
          </p:cNvSpPr>
          <p:nvPr>
            <p:ph type="sldNum" idx="12"/>
          </p:nvPr>
        </p:nvSpPr>
        <p:spPr>
          <a:xfrm>
            <a:off x="14474952" y="10517695"/>
            <a:ext cx="4623943" cy="565467"/>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19</a:t>
            </a:fld>
            <a:endParaRPr/>
          </a:p>
        </p:txBody>
      </p:sp>
      <p:sp>
        <p:nvSpPr>
          <p:cNvPr id="358" name="Google Shape;358;p27"/>
          <p:cNvSpPr txBox="1">
            <a:spLocks noGrp="1"/>
          </p:cNvSpPr>
          <p:nvPr>
            <p:ph type="title"/>
          </p:nvPr>
        </p:nvSpPr>
        <p:spPr>
          <a:xfrm>
            <a:off x="1212850" y="854075"/>
            <a:ext cx="18364200" cy="3215710"/>
          </a:xfrm>
          <a:prstGeom prst="rect">
            <a:avLst/>
          </a:prstGeom>
          <a:noFill/>
          <a:ln>
            <a:noFill/>
          </a:ln>
        </p:spPr>
        <p:txBody>
          <a:bodyPr spcFirstLastPara="1" wrap="square" lIns="0" tIns="1101800" rIns="0" bIns="0" anchor="t" anchorCtr="0">
            <a:spAutoFit/>
          </a:bodyPr>
          <a:lstStyle/>
          <a:p>
            <a:pPr marL="307340" lvl="0" indent="0" algn="l" rtl="0">
              <a:lnSpc>
                <a:spcPct val="84895"/>
              </a:lnSpc>
              <a:spcBef>
                <a:spcPts val="0"/>
              </a:spcBef>
              <a:spcAft>
                <a:spcPts val="0"/>
              </a:spcAft>
              <a:buNone/>
            </a:pPr>
            <a:r>
              <a:rPr lang="en-US" sz="6600"/>
              <a:t>AMISHA MADHANI-  COUNCIL MEMBER</a:t>
            </a:r>
            <a:br>
              <a:rPr lang="en-US" sz="9600"/>
            </a:br>
            <a:endParaRPr sz="2950">
              <a:latin typeface="Open Sans"/>
              <a:ea typeface="Open Sans"/>
              <a:cs typeface="Open Sans"/>
              <a:sym typeface="Open Sans"/>
            </a:endParaRPr>
          </a:p>
        </p:txBody>
      </p:sp>
      <p:sp>
        <p:nvSpPr>
          <p:cNvPr id="359" name="Google Shape;359;p27"/>
          <p:cNvSpPr txBox="1"/>
          <p:nvPr/>
        </p:nvSpPr>
        <p:spPr>
          <a:xfrm>
            <a:off x="1212850" y="1082675"/>
            <a:ext cx="18364200" cy="2600157"/>
          </a:xfrm>
          <a:prstGeom prst="rect">
            <a:avLst/>
          </a:prstGeom>
          <a:noFill/>
          <a:ln>
            <a:noFill/>
          </a:ln>
        </p:spPr>
        <p:txBody>
          <a:bodyPr spcFirstLastPara="1" wrap="square" lIns="0" tIns="1101800" rIns="0" bIns="0" anchor="t" anchorCtr="0">
            <a:spAutoFit/>
          </a:bodyPr>
          <a:lstStyle/>
          <a:p>
            <a:pPr marL="307340" marR="0" lvl="0" indent="0" algn="l" rtl="0">
              <a:lnSpc>
                <a:spcPct val="123484"/>
              </a:lnSpc>
              <a:spcBef>
                <a:spcPts val="0"/>
              </a:spcBef>
              <a:spcAft>
                <a:spcPts val="0"/>
              </a:spcAft>
              <a:buClr>
                <a:schemeClr val="dk1"/>
              </a:buClr>
              <a:buSzPts val="6600"/>
              <a:buFont typeface="Calibri"/>
              <a:buNone/>
            </a:pPr>
            <a:endParaRPr sz="6600" b="1" i="0" u="none" strike="noStrike" cap="none">
              <a:solidFill>
                <a:srgbClr val="42210B"/>
              </a:solidFill>
              <a:latin typeface="Garamond"/>
              <a:ea typeface="Garamond"/>
              <a:cs typeface="Garamond"/>
              <a:sym typeface="Garamond"/>
            </a:endParaRPr>
          </a:p>
          <a:p>
            <a:pPr marL="304800" marR="0" lvl="0" indent="0" algn="l" rtl="0">
              <a:lnSpc>
                <a:spcPct val="94722"/>
              </a:lnSpc>
              <a:spcBef>
                <a:spcPts val="0"/>
              </a:spcBef>
              <a:spcAft>
                <a:spcPts val="0"/>
              </a:spcAft>
              <a:buClr>
                <a:srgbClr val="42210B"/>
              </a:buClr>
              <a:buSzPts val="3600"/>
              <a:buFont typeface="Open Sans"/>
              <a:buNone/>
            </a:pPr>
            <a:r>
              <a:rPr lang="en-US" sz="3600" b="1" i="0" u="none" strike="noStrike" cap="none">
                <a:solidFill>
                  <a:srgbClr val="42210B"/>
                </a:solidFill>
                <a:latin typeface="Open Sans"/>
                <a:ea typeface="Open Sans"/>
                <a:cs typeface="Open Sans"/>
                <a:sym typeface="Open Sans"/>
              </a:rPr>
              <a:t>WICCI WELLNESS &amp; WELLBEING  COUNCIL GUJARAT</a:t>
            </a:r>
            <a:endParaRPr sz="3600" b="1" i="0" u="none" strike="noStrike" cap="none">
              <a:solidFill>
                <a:srgbClr val="42210B"/>
              </a:solidFill>
              <a:latin typeface="Open Sans"/>
              <a:ea typeface="Open Sans"/>
              <a:cs typeface="Open Sans"/>
              <a:sym typeface="Open Sans"/>
            </a:endParaRPr>
          </a:p>
        </p:txBody>
      </p:sp>
      <p:pic>
        <p:nvPicPr>
          <p:cNvPr id="360" name="Google Shape;360;p27"/>
          <p:cNvPicPr preferRelativeResize="0"/>
          <p:nvPr/>
        </p:nvPicPr>
        <p:blipFill rotWithShape="1">
          <a:blip r:embed="rId4">
            <a:alphaModFix/>
          </a:blip>
          <a:srcRect l="12910" t="9404" r="14641" b="35888"/>
          <a:stretch/>
        </p:blipFill>
        <p:spPr>
          <a:xfrm>
            <a:off x="12745900" y="4724075"/>
            <a:ext cx="6145350" cy="618665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61"/>
        <p:cNvGrpSpPr/>
        <p:nvPr/>
      </p:nvGrpSpPr>
      <p:grpSpPr>
        <a:xfrm>
          <a:off x="0" y="0"/>
          <a:ext cx="0" cy="0"/>
          <a:chOff x="0" y="0"/>
          <a:chExt cx="0" cy="0"/>
        </a:xfrm>
      </p:grpSpPr>
      <p:sp>
        <p:nvSpPr>
          <p:cNvPr id="62" name="Google Shape;62;p8"/>
          <p:cNvSpPr/>
          <p:nvPr/>
        </p:nvSpPr>
        <p:spPr>
          <a:xfrm>
            <a:off x="832393" y="1811463"/>
            <a:ext cx="18439765" cy="8754110"/>
          </a:xfrm>
          <a:custGeom>
            <a:avLst/>
            <a:gdLst/>
            <a:ahLst/>
            <a:cxnLst/>
            <a:rect l="l" t="t" r="r" b="b"/>
            <a:pathLst>
              <a:path w="18439765" h="8754110" extrusionOk="0">
                <a:moveTo>
                  <a:pt x="18439312" y="8753660"/>
                </a:moveTo>
                <a:lnTo>
                  <a:pt x="0" y="8753660"/>
                </a:lnTo>
                <a:lnTo>
                  <a:pt x="0" y="0"/>
                </a:lnTo>
                <a:lnTo>
                  <a:pt x="18439312" y="0"/>
                </a:lnTo>
                <a:lnTo>
                  <a:pt x="18439312" y="8753660"/>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 name="Google Shape;63;p8"/>
          <p:cNvSpPr txBox="1"/>
          <p:nvPr/>
        </p:nvSpPr>
        <p:spPr>
          <a:xfrm>
            <a:off x="1858645" y="3925220"/>
            <a:ext cx="15584805" cy="5474063"/>
          </a:xfrm>
          <a:prstGeom prst="rect">
            <a:avLst/>
          </a:prstGeom>
          <a:noFill/>
          <a:ln>
            <a:noFill/>
          </a:ln>
        </p:spPr>
        <p:txBody>
          <a:bodyPr spcFirstLastPara="1" wrap="square" lIns="0" tIns="0" rIns="0" bIns="0" anchor="t" anchorCtr="0">
            <a:spAutoFit/>
          </a:bodyPr>
          <a:lstStyle/>
          <a:p>
            <a:pPr marL="12700" marR="5080" lvl="0" indent="0" algn="just" rtl="0">
              <a:lnSpc>
                <a:spcPct val="113100"/>
              </a:lnSpc>
              <a:spcBef>
                <a:spcPts val="0"/>
              </a:spcBef>
              <a:spcAft>
                <a:spcPts val="0"/>
              </a:spcAft>
              <a:buNone/>
            </a:pPr>
            <a:r>
              <a:rPr lang="en-US" sz="3600" b="1" u="sng">
                <a:solidFill>
                  <a:schemeClr val="dk1"/>
                </a:solidFill>
                <a:latin typeface="Garamond"/>
                <a:ea typeface="Garamond"/>
                <a:cs typeface="Garamond"/>
                <a:sym typeface="Garamond"/>
              </a:rPr>
              <a:t>VISION:-</a:t>
            </a:r>
            <a:endParaRPr/>
          </a:p>
          <a:p>
            <a:pPr marL="12700" marR="5080" lvl="0" indent="0" algn="just" rtl="0">
              <a:lnSpc>
                <a:spcPct val="113100"/>
              </a:lnSpc>
              <a:spcBef>
                <a:spcPts val="0"/>
              </a:spcBef>
              <a:spcAft>
                <a:spcPts val="0"/>
              </a:spcAft>
              <a:buNone/>
            </a:pPr>
            <a:endParaRPr sz="3600">
              <a:solidFill>
                <a:schemeClr val="dk1"/>
              </a:solidFill>
              <a:latin typeface="Garamond"/>
              <a:ea typeface="Garamond"/>
              <a:cs typeface="Garamond"/>
              <a:sym typeface="Garamond"/>
            </a:endParaRPr>
          </a:p>
          <a:p>
            <a:pPr marL="12700" marR="5080" lvl="0" indent="0" algn="just" rtl="0">
              <a:lnSpc>
                <a:spcPct val="113100"/>
              </a:lnSpc>
              <a:spcBef>
                <a:spcPts val="0"/>
              </a:spcBef>
              <a:spcAft>
                <a:spcPts val="0"/>
              </a:spcAft>
              <a:buNone/>
            </a:pPr>
            <a:r>
              <a:rPr lang="en-US" sz="3600" b="1">
                <a:solidFill>
                  <a:schemeClr val="dk1"/>
                </a:solidFill>
                <a:latin typeface="Garamond"/>
                <a:ea typeface="Garamond"/>
                <a:cs typeface="Garamond"/>
                <a:sym typeface="Garamond"/>
              </a:rPr>
              <a:t>TO HELP EACH OTHER &amp; GROW TOGETHER PERSONALLY &amp; </a:t>
            </a:r>
            <a:endParaRPr/>
          </a:p>
          <a:p>
            <a:pPr marL="12700" marR="5080" lvl="0" indent="0" algn="just" rtl="0">
              <a:lnSpc>
                <a:spcPct val="113100"/>
              </a:lnSpc>
              <a:spcBef>
                <a:spcPts val="0"/>
              </a:spcBef>
              <a:spcAft>
                <a:spcPts val="0"/>
              </a:spcAft>
              <a:buNone/>
            </a:pPr>
            <a:r>
              <a:rPr lang="en-US" sz="3600" b="1">
                <a:solidFill>
                  <a:schemeClr val="dk1"/>
                </a:solidFill>
                <a:latin typeface="Garamond"/>
                <a:ea typeface="Garamond"/>
                <a:cs typeface="Garamond"/>
                <a:sym typeface="Garamond"/>
              </a:rPr>
              <a:t>PROFESSIONALLY.</a:t>
            </a:r>
            <a:endParaRPr/>
          </a:p>
          <a:p>
            <a:pPr marL="12700" marR="5080" lvl="0" indent="0" algn="just" rtl="0">
              <a:lnSpc>
                <a:spcPct val="113100"/>
              </a:lnSpc>
              <a:spcBef>
                <a:spcPts val="0"/>
              </a:spcBef>
              <a:spcAft>
                <a:spcPts val="0"/>
              </a:spcAft>
              <a:buNone/>
            </a:pPr>
            <a:endParaRPr sz="3600" b="1">
              <a:solidFill>
                <a:schemeClr val="dk1"/>
              </a:solidFill>
              <a:latin typeface="Garamond"/>
              <a:ea typeface="Garamond"/>
              <a:cs typeface="Garamond"/>
              <a:sym typeface="Garamond"/>
            </a:endParaRPr>
          </a:p>
          <a:p>
            <a:pPr marL="12700" marR="5080" lvl="0" indent="0" algn="just" rtl="0">
              <a:lnSpc>
                <a:spcPct val="113100"/>
              </a:lnSpc>
              <a:spcBef>
                <a:spcPts val="0"/>
              </a:spcBef>
              <a:spcAft>
                <a:spcPts val="0"/>
              </a:spcAft>
              <a:buNone/>
            </a:pPr>
            <a:r>
              <a:rPr lang="en-US" sz="3600" b="1" u="sng">
                <a:solidFill>
                  <a:schemeClr val="dk1"/>
                </a:solidFill>
                <a:latin typeface="Garamond"/>
                <a:ea typeface="Garamond"/>
                <a:cs typeface="Garamond"/>
                <a:sym typeface="Garamond"/>
              </a:rPr>
              <a:t>MISSION:-</a:t>
            </a:r>
            <a:endParaRPr/>
          </a:p>
          <a:p>
            <a:pPr marL="12700" marR="5080" lvl="0" indent="0" algn="just" rtl="0">
              <a:lnSpc>
                <a:spcPct val="113100"/>
              </a:lnSpc>
              <a:spcBef>
                <a:spcPts val="0"/>
              </a:spcBef>
              <a:spcAft>
                <a:spcPts val="0"/>
              </a:spcAft>
              <a:buNone/>
            </a:pPr>
            <a:r>
              <a:rPr lang="en-US" sz="3600" b="1">
                <a:solidFill>
                  <a:schemeClr val="dk1"/>
                </a:solidFill>
                <a:latin typeface="Garamond"/>
                <a:ea typeface="Garamond"/>
                <a:cs typeface="Garamond"/>
                <a:sym typeface="Garamond"/>
              </a:rPr>
              <a:t>TO CREATE AWARENESS  ABOUT PHYSICAL &amp; MENTAL HEALTH &amp; </a:t>
            </a:r>
            <a:endParaRPr/>
          </a:p>
          <a:p>
            <a:pPr marL="12700" marR="5080" lvl="0" indent="0" algn="just" rtl="0">
              <a:lnSpc>
                <a:spcPct val="113100"/>
              </a:lnSpc>
              <a:spcBef>
                <a:spcPts val="0"/>
              </a:spcBef>
              <a:spcAft>
                <a:spcPts val="0"/>
              </a:spcAft>
              <a:buNone/>
            </a:pPr>
            <a:r>
              <a:rPr lang="en-US" sz="3600" b="1">
                <a:solidFill>
                  <a:schemeClr val="dk1"/>
                </a:solidFill>
                <a:latin typeface="Garamond"/>
                <a:ea typeface="Garamond"/>
                <a:cs typeface="Garamond"/>
                <a:sym typeface="Garamond"/>
              </a:rPr>
              <a:t>TO SPREAD HEALTHY &amp; FIT LIFESTYLE </a:t>
            </a:r>
            <a:endParaRPr/>
          </a:p>
          <a:p>
            <a:pPr marL="12700" marR="5080" lvl="0" indent="0" algn="just" rtl="0">
              <a:lnSpc>
                <a:spcPct val="113100"/>
              </a:lnSpc>
              <a:spcBef>
                <a:spcPts val="0"/>
              </a:spcBef>
              <a:spcAft>
                <a:spcPts val="0"/>
              </a:spcAft>
              <a:buNone/>
            </a:pPr>
            <a:endParaRPr sz="2800" b="1">
              <a:solidFill>
                <a:schemeClr val="dk1"/>
              </a:solidFill>
              <a:latin typeface="Garamond"/>
              <a:ea typeface="Garamond"/>
              <a:cs typeface="Garamond"/>
              <a:sym typeface="Garamond"/>
            </a:endParaRPr>
          </a:p>
        </p:txBody>
      </p:sp>
      <p:sp>
        <p:nvSpPr>
          <p:cNvPr id="64" name="Google Shape;64;p8"/>
          <p:cNvSpPr/>
          <p:nvPr/>
        </p:nvSpPr>
        <p:spPr>
          <a:xfrm>
            <a:off x="287907" y="1490736"/>
            <a:ext cx="18984251" cy="1948180"/>
          </a:xfrm>
          <a:custGeom>
            <a:avLst/>
            <a:gdLst/>
            <a:ahLst/>
            <a:cxnLst/>
            <a:rect l="l" t="t" r="r" b="b"/>
            <a:pathLst>
              <a:path w="12083415" h="1948180" extrusionOk="0">
                <a:moveTo>
                  <a:pt x="12083401" y="1947584"/>
                </a:moveTo>
                <a:lnTo>
                  <a:pt x="0" y="1947584"/>
                </a:lnTo>
                <a:lnTo>
                  <a:pt x="0" y="0"/>
                </a:lnTo>
                <a:lnTo>
                  <a:pt x="12083401" y="0"/>
                </a:lnTo>
                <a:lnTo>
                  <a:pt x="12083401" y="1947584"/>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 name="Google Shape;65;p8"/>
          <p:cNvSpPr txBox="1">
            <a:spLocks noGrp="1"/>
          </p:cNvSpPr>
          <p:nvPr>
            <p:ph type="title"/>
          </p:nvPr>
        </p:nvSpPr>
        <p:spPr>
          <a:xfrm>
            <a:off x="984250" y="1613370"/>
            <a:ext cx="18435559" cy="1907705"/>
          </a:xfrm>
          <a:prstGeom prst="rect">
            <a:avLst/>
          </a:prstGeom>
          <a:noFill/>
          <a:ln>
            <a:noFill/>
          </a:ln>
        </p:spPr>
        <p:txBody>
          <a:bodyPr spcFirstLastPara="1" wrap="square" lIns="0" tIns="235700" rIns="0" bIns="0" anchor="t" anchorCtr="0">
            <a:spAutoFit/>
          </a:bodyPr>
          <a:lstStyle/>
          <a:p>
            <a:pPr marL="503555" lvl="0" indent="0" algn="l" rtl="0">
              <a:lnSpc>
                <a:spcPct val="100000"/>
              </a:lnSpc>
              <a:spcBef>
                <a:spcPts val="0"/>
              </a:spcBef>
              <a:spcAft>
                <a:spcPts val="0"/>
              </a:spcAft>
              <a:buNone/>
            </a:pPr>
            <a:r>
              <a:rPr lang="en-US" sz="10850"/>
              <a:t>Council Vision &amp;Mission</a:t>
            </a:r>
            <a:endParaRPr sz="10850"/>
          </a:p>
        </p:txBody>
      </p:sp>
      <p:sp>
        <p:nvSpPr>
          <p:cNvPr id="66" name="Google Shape;66;p8"/>
          <p:cNvSpPr/>
          <p:nvPr/>
        </p:nvSpPr>
        <p:spPr>
          <a:xfrm>
            <a:off x="356010" y="282713"/>
            <a:ext cx="2443806" cy="105755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 name="Google Shape;67;p8"/>
          <p:cNvSpPr txBox="1">
            <a:spLocks noGrp="1"/>
          </p:cNvSpPr>
          <p:nvPr>
            <p:ph type="sldNum" idx="12"/>
          </p:nvPr>
        </p:nvSpPr>
        <p:spPr>
          <a:xfrm>
            <a:off x="14474952" y="10517695"/>
            <a:ext cx="4623943" cy="565467"/>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grpSp>
        <p:nvGrpSpPr>
          <p:cNvPr id="2" name="Google Shape;365;p28"/>
          <p:cNvGrpSpPr/>
          <p:nvPr/>
        </p:nvGrpSpPr>
        <p:grpSpPr>
          <a:xfrm>
            <a:off x="774844" y="1844675"/>
            <a:ext cx="18606771" cy="2084070"/>
            <a:chOff x="774844" y="1844675"/>
            <a:chExt cx="18606771" cy="2084070"/>
          </a:xfrm>
        </p:grpSpPr>
        <p:sp>
          <p:nvSpPr>
            <p:cNvPr id="366" name="Google Shape;366;p28"/>
            <p:cNvSpPr/>
            <p:nvPr/>
          </p:nvSpPr>
          <p:spPr>
            <a:xfrm>
              <a:off x="774844" y="1844675"/>
              <a:ext cx="12602065" cy="2084070"/>
            </a:xfrm>
            <a:custGeom>
              <a:avLst/>
              <a:gdLst/>
              <a:ahLst/>
              <a:cxnLst/>
              <a:rect l="l" t="t" r="r" b="b"/>
              <a:pathLst>
                <a:path w="13376910" h="11287760" extrusionOk="0">
                  <a:moveTo>
                    <a:pt x="0" y="11287614"/>
                  </a:moveTo>
                  <a:lnTo>
                    <a:pt x="13376430" y="11287614"/>
                  </a:lnTo>
                  <a:lnTo>
                    <a:pt x="13376430" y="0"/>
                  </a:lnTo>
                  <a:lnTo>
                    <a:pt x="0" y="0"/>
                  </a:lnTo>
                  <a:lnTo>
                    <a:pt x="0" y="11287614"/>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7" name="Google Shape;367;p28"/>
            <p:cNvSpPr/>
            <p:nvPr/>
          </p:nvSpPr>
          <p:spPr>
            <a:xfrm>
              <a:off x="13376431" y="1844675"/>
              <a:ext cx="6005184" cy="2084070"/>
            </a:xfrm>
            <a:custGeom>
              <a:avLst/>
              <a:gdLst/>
              <a:ahLst/>
              <a:cxnLst/>
              <a:rect l="l" t="t" r="r" b="b"/>
              <a:pathLst>
                <a:path w="6727825" h="11287760" extrusionOk="0">
                  <a:moveTo>
                    <a:pt x="0" y="11287614"/>
                  </a:moveTo>
                  <a:lnTo>
                    <a:pt x="6727669" y="11287614"/>
                  </a:lnTo>
                  <a:lnTo>
                    <a:pt x="6727669" y="0"/>
                  </a:lnTo>
                  <a:lnTo>
                    <a:pt x="0" y="0"/>
                  </a:lnTo>
                  <a:lnTo>
                    <a:pt x="0" y="11287614"/>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68" name="Google Shape;368;p28"/>
          <p:cNvSpPr/>
          <p:nvPr/>
        </p:nvSpPr>
        <p:spPr>
          <a:xfrm>
            <a:off x="12713335" y="4130676"/>
            <a:ext cx="6177915" cy="6780038"/>
          </a:xfrm>
          <a:custGeom>
            <a:avLst/>
            <a:gdLst/>
            <a:ahLst/>
            <a:cxnLst/>
            <a:rect l="l" t="t" r="r" b="b"/>
            <a:pathLst>
              <a:path w="6177915" h="6186805" extrusionOk="0">
                <a:moveTo>
                  <a:pt x="0" y="6186754"/>
                </a:moveTo>
                <a:lnTo>
                  <a:pt x="6177822" y="6186754"/>
                </a:lnTo>
                <a:lnTo>
                  <a:pt x="6177822" y="0"/>
                </a:lnTo>
                <a:lnTo>
                  <a:pt x="0" y="0"/>
                </a:lnTo>
                <a:lnTo>
                  <a:pt x="0" y="6186754"/>
                </a:lnTo>
                <a:close/>
              </a:path>
            </a:pathLst>
          </a:custGeom>
          <a:solidFill>
            <a:srgbClr val="F4F1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9" name="Google Shape;369;p28"/>
          <p:cNvSpPr txBox="1"/>
          <p:nvPr/>
        </p:nvSpPr>
        <p:spPr>
          <a:xfrm>
            <a:off x="1516151" y="4283075"/>
            <a:ext cx="10321290" cy="4678204"/>
          </a:xfrm>
          <a:prstGeom prst="rect">
            <a:avLst/>
          </a:prstGeom>
          <a:noFill/>
          <a:ln>
            <a:noFill/>
          </a:ln>
        </p:spPr>
        <p:txBody>
          <a:bodyPr spcFirstLastPara="1" wrap="square" lIns="0" tIns="0" rIns="0" bIns="0" anchor="t" anchorCtr="0">
            <a:spAutoFit/>
          </a:bodyPr>
          <a:lstStyle/>
          <a:p>
            <a:pPr marL="12700" marR="0" lvl="0" indent="0" algn="just" rtl="0">
              <a:spcBef>
                <a:spcPts val="0"/>
              </a:spcBef>
              <a:spcAft>
                <a:spcPts val="0"/>
              </a:spcAft>
              <a:buNone/>
            </a:pPr>
            <a:r>
              <a:rPr lang="en-US" sz="3800" b="1" dirty="0">
                <a:solidFill>
                  <a:schemeClr val="dk1"/>
                </a:solidFill>
                <a:latin typeface="Garamond"/>
                <a:ea typeface="Garamond"/>
                <a:cs typeface="Garamond"/>
                <a:sym typeface="Garamond"/>
              </a:rPr>
              <a:t>BIO :- </a:t>
            </a:r>
            <a:endParaRPr dirty="0"/>
          </a:p>
          <a:p>
            <a:pPr marL="12700" marR="0" lvl="0" indent="0" algn="just" rtl="0">
              <a:lnSpc>
                <a:spcPct val="100000"/>
              </a:lnSpc>
              <a:spcBef>
                <a:spcPts val="0"/>
              </a:spcBef>
              <a:spcAft>
                <a:spcPts val="0"/>
              </a:spcAft>
              <a:buNone/>
            </a:pPr>
            <a:r>
              <a:rPr lang="en-US" sz="3800" b="1" dirty="0">
                <a:solidFill>
                  <a:schemeClr val="dk1"/>
                </a:solidFill>
                <a:latin typeface="Garamond"/>
                <a:ea typeface="Garamond"/>
                <a:cs typeface="Garamond"/>
                <a:sym typeface="Garamond"/>
              </a:rPr>
              <a:t>Name: Mona Mehta</a:t>
            </a:r>
            <a:endParaRPr dirty="0"/>
          </a:p>
          <a:p>
            <a:pPr marL="12700" marR="0" lvl="0" indent="0" algn="just" rtl="0">
              <a:lnSpc>
                <a:spcPct val="100000"/>
              </a:lnSpc>
              <a:spcBef>
                <a:spcPts val="0"/>
              </a:spcBef>
              <a:spcAft>
                <a:spcPts val="0"/>
              </a:spcAft>
              <a:buNone/>
            </a:pPr>
            <a:r>
              <a:rPr lang="en-US" sz="3800" b="1" dirty="0">
                <a:solidFill>
                  <a:schemeClr val="dk1"/>
                </a:solidFill>
                <a:latin typeface="Garamond"/>
                <a:ea typeface="Garamond"/>
                <a:cs typeface="Garamond"/>
                <a:sym typeface="Garamond"/>
              </a:rPr>
              <a:t>Email: </a:t>
            </a:r>
            <a:r>
              <a:rPr lang="en-US" sz="3800" b="1" u="sng" dirty="0">
                <a:solidFill>
                  <a:schemeClr val="hlink"/>
                </a:solidFill>
                <a:latin typeface="Garamond"/>
                <a:ea typeface="Garamond"/>
                <a:cs typeface="Garamond"/>
                <a:sym typeface="Garamond"/>
                <a:hlinkClick r:id="rId3"/>
              </a:rPr>
              <a:t>nehalmona@gmail.com</a:t>
            </a:r>
            <a:endParaRPr sz="3800" b="1" dirty="0">
              <a:solidFill>
                <a:schemeClr val="dk1"/>
              </a:solidFill>
              <a:latin typeface="Garamond"/>
              <a:ea typeface="Garamond"/>
              <a:cs typeface="Garamond"/>
              <a:sym typeface="Garamond"/>
            </a:endParaRPr>
          </a:p>
          <a:p>
            <a:pPr marL="12700" marR="0" lvl="0" indent="0" algn="just" rtl="0">
              <a:lnSpc>
                <a:spcPct val="100000"/>
              </a:lnSpc>
              <a:spcBef>
                <a:spcPts val="0"/>
              </a:spcBef>
              <a:spcAft>
                <a:spcPts val="0"/>
              </a:spcAft>
              <a:buNone/>
            </a:pPr>
            <a:r>
              <a:rPr lang="en-US" sz="3800" b="1" dirty="0">
                <a:solidFill>
                  <a:schemeClr val="dk1"/>
                </a:solidFill>
                <a:latin typeface="Garamond"/>
                <a:ea typeface="Garamond"/>
                <a:cs typeface="Garamond"/>
                <a:sym typeface="Garamond"/>
              </a:rPr>
              <a:t>Qualification: </a:t>
            </a:r>
            <a:r>
              <a:rPr lang="en-US" sz="3800" dirty="0">
                <a:solidFill>
                  <a:schemeClr val="dk1"/>
                </a:solidFill>
                <a:latin typeface="Garamond"/>
                <a:ea typeface="Garamond"/>
                <a:cs typeface="Garamond"/>
                <a:sym typeface="Garamond"/>
              </a:rPr>
              <a:t>B.com, B.Ed. in Math &amp; </a:t>
            </a:r>
            <a:r>
              <a:rPr lang="en-US" sz="3800" dirty="0" err="1">
                <a:solidFill>
                  <a:schemeClr val="dk1"/>
                </a:solidFill>
                <a:latin typeface="Garamond"/>
                <a:ea typeface="Garamond"/>
                <a:cs typeface="Garamond"/>
                <a:sym typeface="Garamond"/>
              </a:rPr>
              <a:t>Sci</a:t>
            </a:r>
            <a:endParaRPr dirty="0"/>
          </a:p>
          <a:p>
            <a:pPr marL="12700" marR="0" lvl="0" indent="0" algn="l" rtl="0">
              <a:lnSpc>
                <a:spcPct val="100000"/>
              </a:lnSpc>
              <a:spcBef>
                <a:spcPts val="0"/>
              </a:spcBef>
              <a:spcAft>
                <a:spcPts val="0"/>
              </a:spcAft>
              <a:buNone/>
            </a:pPr>
            <a:r>
              <a:rPr lang="en-US" sz="3800" b="1" dirty="0">
                <a:solidFill>
                  <a:schemeClr val="dk1"/>
                </a:solidFill>
                <a:latin typeface="Garamond"/>
                <a:ea typeface="Garamond"/>
                <a:cs typeface="Garamond"/>
                <a:sym typeface="Garamond"/>
              </a:rPr>
              <a:t>Work Experience: </a:t>
            </a:r>
            <a:r>
              <a:rPr lang="en-US" sz="3800" dirty="0">
                <a:solidFill>
                  <a:schemeClr val="dk1"/>
                </a:solidFill>
                <a:latin typeface="Garamond"/>
                <a:ea typeface="Garamond"/>
                <a:cs typeface="Garamond"/>
                <a:sym typeface="Garamond"/>
              </a:rPr>
              <a:t>20+ years experience in Event Management. Dance Choreography specialization in school annual functions &amp; school events.</a:t>
            </a:r>
            <a:endParaRPr dirty="0"/>
          </a:p>
          <a:p>
            <a:pPr marL="12700" marR="0" lvl="0" indent="0" algn="just" rtl="0">
              <a:lnSpc>
                <a:spcPct val="100000"/>
              </a:lnSpc>
              <a:spcBef>
                <a:spcPts val="0"/>
              </a:spcBef>
              <a:spcAft>
                <a:spcPts val="0"/>
              </a:spcAft>
              <a:buNone/>
            </a:pPr>
            <a:endParaRPr sz="3800" dirty="0">
              <a:solidFill>
                <a:schemeClr val="dk1"/>
              </a:solidFill>
              <a:latin typeface="Garamond"/>
              <a:ea typeface="Garamond"/>
              <a:cs typeface="Garamond"/>
              <a:sym typeface="Garamond"/>
            </a:endParaRPr>
          </a:p>
        </p:txBody>
      </p:sp>
      <p:sp>
        <p:nvSpPr>
          <p:cNvPr id="370" name="Google Shape;370;p28"/>
          <p:cNvSpPr/>
          <p:nvPr/>
        </p:nvSpPr>
        <p:spPr>
          <a:xfrm>
            <a:off x="356010" y="282713"/>
            <a:ext cx="2443806" cy="1057559"/>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1" name="Google Shape;371;p28"/>
          <p:cNvSpPr/>
          <p:nvPr/>
        </p:nvSpPr>
        <p:spPr>
          <a:xfrm>
            <a:off x="12566649" y="4384431"/>
            <a:ext cx="6464808" cy="339639"/>
          </a:xfrm>
          <a:custGeom>
            <a:avLst/>
            <a:gdLst/>
            <a:ahLst/>
            <a:cxnLst/>
            <a:rect l="l" t="t" r="r" b="b"/>
            <a:pathLst>
              <a:path w="6848475" h="309879" extrusionOk="0">
                <a:moveTo>
                  <a:pt x="6847959" y="309718"/>
                </a:moveTo>
                <a:lnTo>
                  <a:pt x="0" y="309718"/>
                </a:lnTo>
                <a:lnTo>
                  <a:pt x="0" y="0"/>
                </a:lnTo>
                <a:lnTo>
                  <a:pt x="6847959" y="0"/>
                </a:lnTo>
                <a:lnTo>
                  <a:pt x="6847959" y="309718"/>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2" name="Google Shape;372;p28"/>
          <p:cNvSpPr/>
          <p:nvPr/>
        </p:nvSpPr>
        <p:spPr>
          <a:xfrm>
            <a:off x="0" y="5361093"/>
            <a:ext cx="607695" cy="5948045"/>
          </a:xfrm>
          <a:custGeom>
            <a:avLst/>
            <a:gdLst/>
            <a:ahLst/>
            <a:cxnLst/>
            <a:rect l="l" t="t" r="r" b="b"/>
            <a:pathLst>
              <a:path w="607695" h="5948045" extrusionOk="0">
                <a:moveTo>
                  <a:pt x="0" y="5947462"/>
                </a:moveTo>
                <a:lnTo>
                  <a:pt x="607311" y="5947462"/>
                </a:lnTo>
                <a:lnTo>
                  <a:pt x="607311" y="0"/>
                </a:lnTo>
                <a:lnTo>
                  <a:pt x="0" y="0"/>
                </a:lnTo>
                <a:lnTo>
                  <a:pt x="0" y="5947462"/>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3" name="Google Shape;373;p28"/>
          <p:cNvSpPr txBox="1">
            <a:spLocks noGrp="1"/>
          </p:cNvSpPr>
          <p:nvPr>
            <p:ph type="sldNum" idx="12"/>
          </p:nvPr>
        </p:nvSpPr>
        <p:spPr>
          <a:xfrm>
            <a:off x="14474952" y="10517695"/>
            <a:ext cx="4623943" cy="565467"/>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20</a:t>
            </a:fld>
            <a:endParaRPr/>
          </a:p>
        </p:txBody>
      </p:sp>
      <p:sp>
        <p:nvSpPr>
          <p:cNvPr id="374" name="Google Shape;374;p28"/>
          <p:cNvSpPr txBox="1">
            <a:spLocks noGrp="1"/>
          </p:cNvSpPr>
          <p:nvPr>
            <p:ph type="title"/>
          </p:nvPr>
        </p:nvSpPr>
        <p:spPr>
          <a:xfrm>
            <a:off x="1212850" y="854075"/>
            <a:ext cx="18364200" cy="3215710"/>
          </a:xfrm>
          <a:prstGeom prst="rect">
            <a:avLst/>
          </a:prstGeom>
          <a:noFill/>
          <a:ln>
            <a:noFill/>
          </a:ln>
        </p:spPr>
        <p:txBody>
          <a:bodyPr spcFirstLastPara="1" wrap="square" lIns="0" tIns="1101800" rIns="0" bIns="0" anchor="t" anchorCtr="0">
            <a:spAutoFit/>
          </a:bodyPr>
          <a:lstStyle/>
          <a:p>
            <a:pPr marL="307340" lvl="0" indent="0" algn="l" rtl="0">
              <a:lnSpc>
                <a:spcPct val="84895"/>
              </a:lnSpc>
              <a:spcBef>
                <a:spcPts val="0"/>
              </a:spcBef>
              <a:spcAft>
                <a:spcPts val="0"/>
              </a:spcAft>
              <a:buNone/>
            </a:pPr>
            <a:r>
              <a:rPr lang="en-US" sz="6600"/>
              <a:t>MONA MEHTA -  COUNCIL MEMBER</a:t>
            </a:r>
            <a:br>
              <a:rPr lang="en-US" sz="9600"/>
            </a:br>
            <a:endParaRPr sz="2950">
              <a:latin typeface="Open Sans"/>
              <a:ea typeface="Open Sans"/>
              <a:cs typeface="Open Sans"/>
              <a:sym typeface="Open Sans"/>
            </a:endParaRPr>
          </a:p>
        </p:txBody>
      </p:sp>
      <p:sp>
        <p:nvSpPr>
          <p:cNvPr id="375" name="Google Shape;375;p28"/>
          <p:cNvSpPr txBox="1"/>
          <p:nvPr/>
        </p:nvSpPr>
        <p:spPr>
          <a:xfrm>
            <a:off x="1212850" y="1082675"/>
            <a:ext cx="18364200" cy="2600157"/>
          </a:xfrm>
          <a:prstGeom prst="rect">
            <a:avLst/>
          </a:prstGeom>
          <a:noFill/>
          <a:ln>
            <a:noFill/>
          </a:ln>
        </p:spPr>
        <p:txBody>
          <a:bodyPr spcFirstLastPara="1" wrap="square" lIns="0" tIns="1101800" rIns="0" bIns="0" anchor="t" anchorCtr="0">
            <a:spAutoFit/>
          </a:bodyPr>
          <a:lstStyle/>
          <a:p>
            <a:pPr marL="307340" marR="0" lvl="0" indent="0" algn="l" rtl="0">
              <a:lnSpc>
                <a:spcPct val="123484"/>
              </a:lnSpc>
              <a:spcBef>
                <a:spcPts val="0"/>
              </a:spcBef>
              <a:spcAft>
                <a:spcPts val="0"/>
              </a:spcAft>
              <a:buClr>
                <a:schemeClr val="dk1"/>
              </a:buClr>
              <a:buSzPts val="6600"/>
              <a:buFont typeface="Calibri"/>
              <a:buNone/>
            </a:pPr>
            <a:endParaRPr sz="6600" b="1" i="0" u="none" strike="noStrike" cap="none">
              <a:solidFill>
                <a:srgbClr val="42210B"/>
              </a:solidFill>
              <a:latin typeface="Garamond"/>
              <a:ea typeface="Garamond"/>
              <a:cs typeface="Garamond"/>
              <a:sym typeface="Garamond"/>
            </a:endParaRPr>
          </a:p>
          <a:p>
            <a:pPr marL="304800" marR="0" lvl="0" indent="0" algn="l" rtl="0">
              <a:lnSpc>
                <a:spcPct val="94722"/>
              </a:lnSpc>
              <a:spcBef>
                <a:spcPts val="0"/>
              </a:spcBef>
              <a:spcAft>
                <a:spcPts val="0"/>
              </a:spcAft>
              <a:buClr>
                <a:srgbClr val="42210B"/>
              </a:buClr>
              <a:buSzPts val="3600"/>
              <a:buFont typeface="Open Sans"/>
              <a:buNone/>
            </a:pPr>
            <a:r>
              <a:rPr lang="en-US" sz="3600" b="1" i="0" u="none" strike="noStrike" cap="none">
                <a:solidFill>
                  <a:srgbClr val="42210B"/>
                </a:solidFill>
                <a:latin typeface="Open Sans"/>
                <a:ea typeface="Open Sans"/>
                <a:cs typeface="Open Sans"/>
                <a:sym typeface="Open Sans"/>
              </a:rPr>
              <a:t>WICCI WELLNESS &amp; WELLBEING  COUNCIL GUJARAT</a:t>
            </a:r>
            <a:endParaRPr sz="3600" b="1" i="0" u="none" strike="noStrike" cap="none">
              <a:solidFill>
                <a:srgbClr val="42210B"/>
              </a:solidFill>
              <a:latin typeface="Open Sans"/>
              <a:ea typeface="Open Sans"/>
              <a:cs typeface="Open Sans"/>
              <a:sym typeface="Open Sans"/>
            </a:endParaRPr>
          </a:p>
        </p:txBody>
      </p:sp>
      <p:pic>
        <p:nvPicPr>
          <p:cNvPr id="376" name="Google Shape;376;p28"/>
          <p:cNvPicPr preferRelativeResize="0"/>
          <p:nvPr/>
        </p:nvPicPr>
        <p:blipFill rotWithShape="1">
          <a:blip r:embed="rId5">
            <a:alphaModFix/>
          </a:blip>
          <a:srcRect l="8646" t="26930" r="12749" b="11203"/>
          <a:stretch/>
        </p:blipFill>
        <p:spPr>
          <a:xfrm>
            <a:off x="12745899" y="4724075"/>
            <a:ext cx="6012549" cy="630962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grpSp>
        <p:nvGrpSpPr>
          <p:cNvPr id="2" name="Google Shape;381;p29"/>
          <p:cNvGrpSpPr/>
          <p:nvPr/>
        </p:nvGrpSpPr>
        <p:grpSpPr>
          <a:xfrm>
            <a:off x="774844" y="1844675"/>
            <a:ext cx="18606771" cy="2084070"/>
            <a:chOff x="774844" y="1844675"/>
            <a:chExt cx="18606771" cy="2084070"/>
          </a:xfrm>
        </p:grpSpPr>
        <p:sp>
          <p:nvSpPr>
            <p:cNvPr id="382" name="Google Shape;382;p29"/>
            <p:cNvSpPr/>
            <p:nvPr/>
          </p:nvSpPr>
          <p:spPr>
            <a:xfrm>
              <a:off x="774844" y="1844675"/>
              <a:ext cx="12602065" cy="2084070"/>
            </a:xfrm>
            <a:custGeom>
              <a:avLst/>
              <a:gdLst/>
              <a:ahLst/>
              <a:cxnLst/>
              <a:rect l="l" t="t" r="r" b="b"/>
              <a:pathLst>
                <a:path w="13376910" h="11287760" extrusionOk="0">
                  <a:moveTo>
                    <a:pt x="0" y="11287614"/>
                  </a:moveTo>
                  <a:lnTo>
                    <a:pt x="13376430" y="11287614"/>
                  </a:lnTo>
                  <a:lnTo>
                    <a:pt x="13376430" y="0"/>
                  </a:lnTo>
                  <a:lnTo>
                    <a:pt x="0" y="0"/>
                  </a:lnTo>
                  <a:lnTo>
                    <a:pt x="0" y="11287614"/>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3" name="Google Shape;383;p29"/>
            <p:cNvSpPr/>
            <p:nvPr/>
          </p:nvSpPr>
          <p:spPr>
            <a:xfrm>
              <a:off x="13376431" y="1844675"/>
              <a:ext cx="6005184" cy="2084070"/>
            </a:xfrm>
            <a:custGeom>
              <a:avLst/>
              <a:gdLst/>
              <a:ahLst/>
              <a:cxnLst/>
              <a:rect l="l" t="t" r="r" b="b"/>
              <a:pathLst>
                <a:path w="6727825" h="11287760" extrusionOk="0">
                  <a:moveTo>
                    <a:pt x="0" y="11287614"/>
                  </a:moveTo>
                  <a:lnTo>
                    <a:pt x="6727669" y="11287614"/>
                  </a:lnTo>
                  <a:lnTo>
                    <a:pt x="6727669" y="0"/>
                  </a:lnTo>
                  <a:lnTo>
                    <a:pt x="0" y="0"/>
                  </a:lnTo>
                  <a:lnTo>
                    <a:pt x="0" y="11287614"/>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84" name="Google Shape;384;p29"/>
          <p:cNvSpPr/>
          <p:nvPr/>
        </p:nvSpPr>
        <p:spPr>
          <a:xfrm>
            <a:off x="12713335" y="4130676"/>
            <a:ext cx="6177915" cy="6780038"/>
          </a:xfrm>
          <a:custGeom>
            <a:avLst/>
            <a:gdLst/>
            <a:ahLst/>
            <a:cxnLst/>
            <a:rect l="l" t="t" r="r" b="b"/>
            <a:pathLst>
              <a:path w="6177915" h="6186805" extrusionOk="0">
                <a:moveTo>
                  <a:pt x="0" y="6186754"/>
                </a:moveTo>
                <a:lnTo>
                  <a:pt x="6177822" y="6186754"/>
                </a:lnTo>
                <a:lnTo>
                  <a:pt x="6177822" y="0"/>
                </a:lnTo>
                <a:lnTo>
                  <a:pt x="0" y="0"/>
                </a:lnTo>
                <a:lnTo>
                  <a:pt x="0" y="6186754"/>
                </a:lnTo>
                <a:close/>
              </a:path>
            </a:pathLst>
          </a:custGeom>
          <a:solidFill>
            <a:srgbClr val="F4F1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5" name="Google Shape;385;p29"/>
          <p:cNvSpPr txBox="1"/>
          <p:nvPr/>
        </p:nvSpPr>
        <p:spPr>
          <a:xfrm>
            <a:off x="1516151" y="4283075"/>
            <a:ext cx="10321290" cy="3508653"/>
          </a:xfrm>
          <a:prstGeom prst="rect">
            <a:avLst/>
          </a:prstGeom>
          <a:noFill/>
          <a:ln>
            <a:noFill/>
          </a:ln>
        </p:spPr>
        <p:txBody>
          <a:bodyPr spcFirstLastPara="1" wrap="square" lIns="0" tIns="0" rIns="0" bIns="0" anchor="t" anchorCtr="0">
            <a:spAutoFit/>
          </a:bodyPr>
          <a:lstStyle/>
          <a:p>
            <a:pPr marL="12700" marR="0" lvl="0" indent="0" algn="just" rtl="0">
              <a:spcBef>
                <a:spcPts val="0"/>
              </a:spcBef>
              <a:spcAft>
                <a:spcPts val="0"/>
              </a:spcAft>
              <a:buNone/>
            </a:pPr>
            <a:r>
              <a:rPr lang="en-US" sz="3800" b="1">
                <a:solidFill>
                  <a:schemeClr val="dk1"/>
                </a:solidFill>
                <a:latin typeface="Garamond"/>
                <a:ea typeface="Garamond"/>
                <a:cs typeface="Garamond"/>
                <a:sym typeface="Garamond"/>
              </a:rPr>
              <a:t>BIO :- </a:t>
            </a:r>
            <a:endParaRPr/>
          </a:p>
          <a:p>
            <a:pPr marL="12700" marR="0" lvl="0" indent="0" algn="just" rtl="0">
              <a:lnSpc>
                <a:spcPct val="100000"/>
              </a:lnSpc>
              <a:spcBef>
                <a:spcPts val="0"/>
              </a:spcBef>
              <a:spcAft>
                <a:spcPts val="0"/>
              </a:spcAft>
              <a:buNone/>
            </a:pPr>
            <a:r>
              <a:rPr lang="en-US" sz="3800" b="1">
                <a:solidFill>
                  <a:schemeClr val="dk1"/>
                </a:solidFill>
                <a:latin typeface="Garamond"/>
                <a:ea typeface="Garamond"/>
                <a:cs typeface="Garamond"/>
                <a:sym typeface="Garamond"/>
              </a:rPr>
              <a:t>Name: Shweta Joshi</a:t>
            </a:r>
            <a:endParaRPr/>
          </a:p>
          <a:p>
            <a:pPr marL="12700" marR="0" lvl="0" indent="0" algn="just" rtl="0">
              <a:lnSpc>
                <a:spcPct val="100000"/>
              </a:lnSpc>
              <a:spcBef>
                <a:spcPts val="0"/>
              </a:spcBef>
              <a:spcAft>
                <a:spcPts val="0"/>
              </a:spcAft>
              <a:buNone/>
            </a:pPr>
            <a:r>
              <a:rPr lang="en-US" sz="3800" b="1">
                <a:solidFill>
                  <a:schemeClr val="dk1"/>
                </a:solidFill>
                <a:latin typeface="Garamond"/>
                <a:ea typeface="Garamond"/>
                <a:cs typeface="Garamond"/>
                <a:sym typeface="Garamond"/>
              </a:rPr>
              <a:t>Email: sj599133@gmail.com</a:t>
            </a:r>
            <a:endParaRPr/>
          </a:p>
          <a:p>
            <a:pPr marL="12700" marR="0" lvl="0" indent="0" algn="just" rtl="0">
              <a:lnSpc>
                <a:spcPct val="100000"/>
              </a:lnSpc>
              <a:spcBef>
                <a:spcPts val="0"/>
              </a:spcBef>
              <a:spcAft>
                <a:spcPts val="0"/>
              </a:spcAft>
              <a:buNone/>
            </a:pPr>
            <a:r>
              <a:rPr lang="en-US" sz="3800" b="1">
                <a:solidFill>
                  <a:schemeClr val="dk1"/>
                </a:solidFill>
                <a:latin typeface="Garamond"/>
                <a:ea typeface="Garamond"/>
                <a:cs typeface="Garamond"/>
                <a:sym typeface="Garamond"/>
              </a:rPr>
              <a:t>Qualification: </a:t>
            </a:r>
            <a:r>
              <a:rPr lang="en-US" sz="3800">
                <a:solidFill>
                  <a:schemeClr val="dk1"/>
                </a:solidFill>
                <a:latin typeface="Garamond"/>
                <a:ea typeface="Garamond"/>
                <a:cs typeface="Garamond"/>
                <a:sym typeface="Garamond"/>
              </a:rPr>
              <a:t>M.A English and B.ed</a:t>
            </a:r>
            <a:endParaRPr sz="3800">
              <a:solidFill>
                <a:schemeClr val="dk1"/>
              </a:solidFill>
              <a:latin typeface="Garamond"/>
              <a:ea typeface="Garamond"/>
              <a:cs typeface="Garamond"/>
              <a:sym typeface="Garamond"/>
            </a:endParaRPr>
          </a:p>
          <a:p>
            <a:pPr marL="12700" marR="0" lvl="0" indent="0" algn="just" rtl="0">
              <a:lnSpc>
                <a:spcPct val="100000"/>
              </a:lnSpc>
              <a:spcBef>
                <a:spcPts val="0"/>
              </a:spcBef>
              <a:spcAft>
                <a:spcPts val="0"/>
              </a:spcAft>
              <a:buNone/>
            </a:pPr>
            <a:r>
              <a:rPr lang="en-US" sz="3800" b="1">
                <a:solidFill>
                  <a:schemeClr val="dk1"/>
                </a:solidFill>
                <a:latin typeface="Garamond"/>
                <a:ea typeface="Garamond"/>
                <a:cs typeface="Garamond"/>
                <a:sym typeface="Garamond"/>
              </a:rPr>
              <a:t>Work Experience: </a:t>
            </a:r>
            <a:r>
              <a:rPr lang="en-US" sz="3800">
                <a:solidFill>
                  <a:schemeClr val="dk1"/>
                </a:solidFill>
                <a:latin typeface="Garamond"/>
                <a:ea typeface="Garamond"/>
                <a:cs typeface="Garamond"/>
                <a:sym typeface="Garamond"/>
              </a:rPr>
              <a:t>Working as Admin in future sports academy </a:t>
            </a:r>
            <a:endParaRPr/>
          </a:p>
        </p:txBody>
      </p:sp>
      <p:sp>
        <p:nvSpPr>
          <p:cNvPr id="386" name="Google Shape;386;p29"/>
          <p:cNvSpPr/>
          <p:nvPr/>
        </p:nvSpPr>
        <p:spPr>
          <a:xfrm>
            <a:off x="356010" y="282713"/>
            <a:ext cx="2443806" cy="105755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7" name="Google Shape;387;p29"/>
          <p:cNvSpPr/>
          <p:nvPr/>
        </p:nvSpPr>
        <p:spPr>
          <a:xfrm>
            <a:off x="12566649" y="4384431"/>
            <a:ext cx="6464808" cy="339639"/>
          </a:xfrm>
          <a:custGeom>
            <a:avLst/>
            <a:gdLst/>
            <a:ahLst/>
            <a:cxnLst/>
            <a:rect l="l" t="t" r="r" b="b"/>
            <a:pathLst>
              <a:path w="6848475" h="309879" extrusionOk="0">
                <a:moveTo>
                  <a:pt x="6847959" y="309718"/>
                </a:moveTo>
                <a:lnTo>
                  <a:pt x="0" y="309718"/>
                </a:lnTo>
                <a:lnTo>
                  <a:pt x="0" y="0"/>
                </a:lnTo>
                <a:lnTo>
                  <a:pt x="6847959" y="0"/>
                </a:lnTo>
                <a:lnTo>
                  <a:pt x="6847959" y="309718"/>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8" name="Google Shape;388;p29"/>
          <p:cNvSpPr/>
          <p:nvPr/>
        </p:nvSpPr>
        <p:spPr>
          <a:xfrm>
            <a:off x="0" y="5361093"/>
            <a:ext cx="607695" cy="5948045"/>
          </a:xfrm>
          <a:custGeom>
            <a:avLst/>
            <a:gdLst/>
            <a:ahLst/>
            <a:cxnLst/>
            <a:rect l="l" t="t" r="r" b="b"/>
            <a:pathLst>
              <a:path w="607695" h="5948045" extrusionOk="0">
                <a:moveTo>
                  <a:pt x="0" y="5947462"/>
                </a:moveTo>
                <a:lnTo>
                  <a:pt x="607311" y="5947462"/>
                </a:lnTo>
                <a:lnTo>
                  <a:pt x="607311" y="0"/>
                </a:lnTo>
                <a:lnTo>
                  <a:pt x="0" y="0"/>
                </a:lnTo>
                <a:lnTo>
                  <a:pt x="0" y="5947462"/>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9" name="Google Shape;389;p29"/>
          <p:cNvSpPr txBox="1">
            <a:spLocks noGrp="1"/>
          </p:cNvSpPr>
          <p:nvPr>
            <p:ph type="sldNum" idx="12"/>
          </p:nvPr>
        </p:nvSpPr>
        <p:spPr>
          <a:xfrm>
            <a:off x="14474952" y="10517695"/>
            <a:ext cx="4623943" cy="565467"/>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21</a:t>
            </a:fld>
            <a:endParaRPr/>
          </a:p>
        </p:txBody>
      </p:sp>
      <p:sp>
        <p:nvSpPr>
          <p:cNvPr id="390" name="Google Shape;390;p29"/>
          <p:cNvSpPr txBox="1">
            <a:spLocks noGrp="1"/>
          </p:cNvSpPr>
          <p:nvPr>
            <p:ph type="title"/>
          </p:nvPr>
        </p:nvSpPr>
        <p:spPr>
          <a:xfrm>
            <a:off x="1212850" y="854075"/>
            <a:ext cx="18364200" cy="3215710"/>
          </a:xfrm>
          <a:prstGeom prst="rect">
            <a:avLst/>
          </a:prstGeom>
          <a:noFill/>
          <a:ln>
            <a:noFill/>
          </a:ln>
        </p:spPr>
        <p:txBody>
          <a:bodyPr spcFirstLastPara="1" wrap="square" lIns="0" tIns="1101800" rIns="0" bIns="0" anchor="t" anchorCtr="0">
            <a:spAutoFit/>
          </a:bodyPr>
          <a:lstStyle/>
          <a:p>
            <a:pPr marL="307340" lvl="0" indent="0" algn="l" rtl="0">
              <a:lnSpc>
                <a:spcPct val="84895"/>
              </a:lnSpc>
              <a:spcBef>
                <a:spcPts val="0"/>
              </a:spcBef>
              <a:spcAft>
                <a:spcPts val="0"/>
              </a:spcAft>
              <a:buNone/>
            </a:pPr>
            <a:r>
              <a:rPr lang="en-US" sz="6600"/>
              <a:t>SHWETA JOSHI -  COUNCIL MEMBER</a:t>
            </a:r>
            <a:br>
              <a:rPr lang="en-US" sz="9600"/>
            </a:br>
            <a:endParaRPr sz="2950">
              <a:latin typeface="Open Sans"/>
              <a:ea typeface="Open Sans"/>
              <a:cs typeface="Open Sans"/>
              <a:sym typeface="Open Sans"/>
            </a:endParaRPr>
          </a:p>
        </p:txBody>
      </p:sp>
      <p:sp>
        <p:nvSpPr>
          <p:cNvPr id="391" name="Google Shape;391;p29"/>
          <p:cNvSpPr txBox="1"/>
          <p:nvPr/>
        </p:nvSpPr>
        <p:spPr>
          <a:xfrm>
            <a:off x="1212850" y="1082675"/>
            <a:ext cx="18364200" cy="2600157"/>
          </a:xfrm>
          <a:prstGeom prst="rect">
            <a:avLst/>
          </a:prstGeom>
          <a:noFill/>
          <a:ln>
            <a:noFill/>
          </a:ln>
        </p:spPr>
        <p:txBody>
          <a:bodyPr spcFirstLastPara="1" wrap="square" lIns="0" tIns="1101800" rIns="0" bIns="0" anchor="t" anchorCtr="0">
            <a:spAutoFit/>
          </a:bodyPr>
          <a:lstStyle/>
          <a:p>
            <a:pPr marL="307340" marR="0" lvl="0" indent="0" algn="l" rtl="0">
              <a:lnSpc>
                <a:spcPct val="123484"/>
              </a:lnSpc>
              <a:spcBef>
                <a:spcPts val="0"/>
              </a:spcBef>
              <a:spcAft>
                <a:spcPts val="0"/>
              </a:spcAft>
              <a:buClr>
                <a:schemeClr val="dk1"/>
              </a:buClr>
              <a:buSzPts val="6600"/>
              <a:buFont typeface="Calibri"/>
              <a:buNone/>
            </a:pPr>
            <a:endParaRPr sz="6600" b="1" i="0" u="none" strike="noStrike" cap="none">
              <a:solidFill>
                <a:srgbClr val="42210B"/>
              </a:solidFill>
              <a:latin typeface="Garamond"/>
              <a:ea typeface="Garamond"/>
              <a:cs typeface="Garamond"/>
              <a:sym typeface="Garamond"/>
            </a:endParaRPr>
          </a:p>
          <a:p>
            <a:pPr marL="304800" marR="0" lvl="0" indent="0" algn="l" rtl="0">
              <a:lnSpc>
                <a:spcPct val="94722"/>
              </a:lnSpc>
              <a:spcBef>
                <a:spcPts val="0"/>
              </a:spcBef>
              <a:spcAft>
                <a:spcPts val="0"/>
              </a:spcAft>
              <a:buClr>
                <a:srgbClr val="42210B"/>
              </a:buClr>
              <a:buSzPts val="3600"/>
              <a:buFont typeface="Open Sans"/>
              <a:buNone/>
            </a:pPr>
            <a:r>
              <a:rPr lang="en-US" sz="3600" b="1" i="0" u="none" strike="noStrike" cap="none">
                <a:solidFill>
                  <a:srgbClr val="42210B"/>
                </a:solidFill>
                <a:latin typeface="Open Sans"/>
                <a:ea typeface="Open Sans"/>
                <a:cs typeface="Open Sans"/>
                <a:sym typeface="Open Sans"/>
              </a:rPr>
              <a:t>WICCI WELLNESS &amp; WELLBEING  COUNCIL GUJARAT</a:t>
            </a:r>
            <a:endParaRPr sz="3600" b="1" i="0" u="none" strike="noStrike" cap="none">
              <a:solidFill>
                <a:srgbClr val="42210B"/>
              </a:solidFill>
              <a:latin typeface="Open Sans"/>
              <a:ea typeface="Open Sans"/>
              <a:cs typeface="Open Sans"/>
              <a:sym typeface="Open Sans"/>
            </a:endParaRPr>
          </a:p>
        </p:txBody>
      </p:sp>
      <p:pic>
        <p:nvPicPr>
          <p:cNvPr id="392" name="Google Shape;392;p29"/>
          <p:cNvPicPr preferRelativeResize="0"/>
          <p:nvPr/>
        </p:nvPicPr>
        <p:blipFill>
          <a:blip r:embed="rId4">
            <a:alphaModFix/>
          </a:blip>
          <a:stretch>
            <a:fillRect/>
          </a:stretch>
        </p:blipFill>
        <p:spPr>
          <a:xfrm>
            <a:off x="12755350" y="4724075"/>
            <a:ext cx="6003101" cy="61866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grpSp>
        <p:nvGrpSpPr>
          <p:cNvPr id="2" name="Google Shape;397;p30"/>
          <p:cNvGrpSpPr/>
          <p:nvPr/>
        </p:nvGrpSpPr>
        <p:grpSpPr>
          <a:xfrm>
            <a:off x="774844" y="1844675"/>
            <a:ext cx="18606771" cy="2084070"/>
            <a:chOff x="774844" y="1844675"/>
            <a:chExt cx="18606771" cy="2084070"/>
          </a:xfrm>
        </p:grpSpPr>
        <p:sp>
          <p:nvSpPr>
            <p:cNvPr id="398" name="Google Shape;398;p30"/>
            <p:cNvSpPr/>
            <p:nvPr/>
          </p:nvSpPr>
          <p:spPr>
            <a:xfrm>
              <a:off x="774844" y="1844675"/>
              <a:ext cx="12602065" cy="2084070"/>
            </a:xfrm>
            <a:custGeom>
              <a:avLst/>
              <a:gdLst/>
              <a:ahLst/>
              <a:cxnLst/>
              <a:rect l="l" t="t" r="r" b="b"/>
              <a:pathLst>
                <a:path w="13376910" h="11287760" extrusionOk="0">
                  <a:moveTo>
                    <a:pt x="0" y="11287614"/>
                  </a:moveTo>
                  <a:lnTo>
                    <a:pt x="13376430" y="11287614"/>
                  </a:lnTo>
                  <a:lnTo>
                    <a:pt x="13376430" y="0"/>
                  </a:lnTo>
                  <a:lnTo>
                    <a:pt x="0" y="0"/>
                  </a:lnTo>
                  <a:lnTo>
                    <a:pt x="0" y="11287614"/>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9" name="Google Shape;399;p30"/>
            <p:cNvSpPr/>
            <p:nvPr/>
          </p:nvSpPr>
          <p:spPr>
            <a:xfrm>
              <a:off x="13376431" y="1844675"/>
              <a:ext cx="6005184" cy="2084070"/>
            </a:xfrm>
            <a:custGeom>
              <a:avLst/>
              <a:gdLst/>
              <a:ahLst/>
              <a:cxnLst/>
              <a:rect l="l" t="t" r="r" b="b"/>
              <a:pathLst>
                <a:path w="6727825" h="11287760" extrusionOk="0">
                  <a:moveTo>
                    <a:pt x="0" y="11287614"/>
                  </a:moveTo>
                  <a:lnTo>
                    <a:pt x="6727669" y="11287614"/>
                  </a:lnTo>
                  <a:lnTo>
                    <a:pt x="6727669" y="0"/>
                  </a:lnTo>
                  <a:lnTo>
                    <a:pt x="0" y="0"/>
                  </a:lnTo>
                  <a:lnTo>
                    <a:pt x="0" y="11287614"/>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00" name="Google Shape;400;p30"/>
          <p:cNvSpPr/>
          <p:nvPr/>
        </p:nvSpPr>
        <p:spPr>
          <a:xfrm>
            <a:off x="12713335" y="4130676"/>
            <a:ext cx="6177915" cy="6780038"/>
          </a:xfrm>
          <a:custGeom>
            <a:avLst/>
            <a:gdLst/>
            <a:ahLst/>
            <a:cxnLst/>
            <a:rect l="l" t="t" r="r" b="b"/>
            <a:pathLst>
              <a:path w="6177915" h="6186805" extrusionOk="0">
                <a:moveTo>
                  <a:pt x="0" y="6186754"/>
                </a:moveTo>
                <a:lnTo>
                  <a:pt x="6177822" y="6186754"/>
                </a:lnTo>
                <a:lnTo>
                  <a:pt x="6177822" y="0"/>
                </a:lnTo>
                <a:lnTo>
                  <a:pt x="0" y="0"/>
                </a:lnTo>
                <a:lnTo>
                  <a:pt x="0" y="6186754"/>
                </a:lnTo>
                <a:close/>
              </a:path>
            </a:pathLst>
          </a:custGeom>
          <a:solidFill>
            <a:srgbClr val="F4F1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1" name="Google Shape;401;p30"/>
          <p:cNvSpPr txBox="1"/>
          <p:nvPr/>
        </p:nvSpPr>
        <p:spPr>
          <a:xfrm>
            <a:off x="1516151" y="4283075"/>
            <a:ext cx="10321290" cy="2923877"/>
          </a:xfrm>
          <a:prstGeom prst="rect">
            <a:avLst/>
          </a:prstGeom>
          <a:noFill/>
          <a:ln>
            <a:noFill/>
          </a:ln>
        </p:spPr>
        <p:txBody>
          <a:bodyPr spcFirstLastPara="1" wrap="square" lIns="0" tIns="0" rIns="0" bIns="0" anchor="t" anchorCtr="0">
            <a:spAutoFit/>
          </a:bodyPr>
          <a:lstStyle/>
          <a:p>
            <a:pPr marL="12700" marR="0" lvl="0" indent="0" algn="just" rtl="0">
              <a:spcBef>
                <a:spcPts val="0"/>
              </a:spcBef>
              <a:spcAft>
                <a:spcPts val="0"/>
              </a:spcAft>
              <a:buNone/>
            </a:pPr>
            <a:r>
              <a:rPr lang="en-US" sz="3800" b="1">
                <a:solidFill>
                  <a:schemeClr val="dk1"/>
                </a:solidFill>
                <a:latin typeface="Garamond"/>
                <a:ea typeface="Garamond"/>
                <a:cs typeface="Garamond"/>
                <a:sym typeface="Garamond"/>
              </a:rPr>
              <a:t>BIO :- </a:t>
            </a:r>
            <a:endParaRPr/>
          </a:p>
          <a:p>
            <a:pPr marL="12700" marR="0" lvl="0" indent="0" algn="just" rtl="0">
              <a:lnSpc>
                <a:spcPct val="100000"/>
              </a:lnSpc>
              <a:spcBef>
                <a:spcPts val="0"/>
              </a:spcBef>
              <a:spcAft>
                <a:spcPts val="0"/>
              </a:spcAft>
              <a:buNone/>
            </a:pPr>
            <a:r>
              <a:rPr lang="en-US" sz="3800" b="1">
                <a:solidFill>
                  <a:schemeClr val="dk1"/>
                </a:solidFill>
                <a:latin typeface="Garamond"/>
                <a:ea typeface="Garamond"/>
                <a:cs typeface="Garamond"/>
                <a:sym typeface="Garamond"/>
              </a:rPr>
              <a:t>Name: Krishna Patel</a:t>
            </a:r>
            <a:endParaRPr/>
          </a:p>
          <a:p>
            <a:pPr marL="12700" marR="0" lvl="0" indent="0" algn="just" rtl="0">
              <a:lnSpc>
                <a:spcPct val="100000"/>
              </a:lnSpc>
              <a:spcBef>
                <a:spcPts val="0"/>
              </a:spcBef>
              <a:spcAft>
                <a:spcPts val="0"/>
              </a:spcAft>
              <a:buNone/>
            </a:pPr>
            <a:r>
              <a:rPr lang="en-US" sz="3800" b="1">
                <a:solidFill>
                  <a:schemeClr val="dk1"/>
                </a:solidFill>
                <a:latin typeface="Garamond"/>
                <a:ea typeface="Garamond"/>
                <a:cs typeface="Garamond"/>
                <a:sym typeface="Garamond"/>
              </a:rPr>
              <a:t>Email: </a:t>
            </a:r>
            <a:r>
              <a:rPr lang="en-US" sz="3800" b="1" u="sng">
                <a:solidFill>
                  <a:schemeClr val="hlink"/>
                </a:solidFill>
                <a:latin typeface="Garamond"/>
                <a:ea typeface="Garamond"/>
                <a:cs typeface="Garamond"/>
                <a:sym typeface="Garamond"/>
                <a:hlinkClick r:id="rId3"/>
              </a:rPr>
              <a:t>patelkrishna1988@gmail.com</a:t>
            </a:r>
            <a:endParaRPr sz="3800" b="1">
              <a:solidFill>
                <a:schemeClr val="dk1"/>
              </a:solidFill>
              <a:latin typeface="Garamond"/>
              <a:ea typeface="Garamond"/>
              <a:cs typeface="Garamond"/>
              <a:sym typeface="Garamond"/>
            </a:endParaRPr>
          </a:p>
          <a:p>
            <a:pPr marL="12700" marR="0" lvl="0" indent="0" algn="just" rtl="0">
              <a:lnSpc>
                <a:spcPct val="100000"/>
              </a:lnSpc>
              <a:spcBef>
                <a:spcPts val="0"/>
              </a:spcBef>
              <a:spcAft>
                <a:spcPts val="0"/>
              </a:spcAft>
              <a:buNone/>
            </a:pPr>
            <a:r>
              <a:rPr lang="en-US" sz="3800" b="1">
                <a:solidFill>
                  <a:schemeClr val="dk1"/>
                </a:solidFill>
                <a:latin typeface="Garamond"/>
                <a:ea typeface="Garamond"/>
                <a:cs typeface="Garamond"/>
                <a:sym typeface="Garamond"/>
              </a:rPr>
              <a:t>Qualification: </a:t>
            </a:r>
            <a:r>
              <a:rPr lang="en-US" sz="3800">
                <a:solidFill>
                  <a:schemeClr val="dk1"/>
                </a:solidFill>
                <a:latin typeface="Garamond"/>
                <a:ea typeface="Garamond"/>
                <a:cs typeface="Garamond"/>
                <a:sym typeface="Garamond"/>
              </a:rPr>
              <a:t>B.com</a:t>
            </a:r>
            <a:endParaRPr/>
          </a:p>
          <a:p>
            <a:pPr marL="12700" marR="0" lvl="0" indent="0" algn="just" rtl="0">
              <a:lnSpc>
                <a:spcPct val="100000"/>
              </a:lnSpc>
              <a:spcBef>
                <a:spcPts val="0"/>
              </a:spcBef>
              <a:spcAft>
                <a:spcPts val="0"/>
              </a:spcAft>
              <a:buNone/>
            </a:pPr>
            <a:r>
              <a:rPr lang="en-US" sz="3800" b="1">
                <a:solidFill>
                  <a:schemeClr val="dk1"/>
                </a:solidFill>
                <a:latin typeface="Garamond"/>
                <a:ea typeface="Garamond"/>
                <a:cs typeface="Garamond"/>
                <a:sym typeface="Garamond"/>
              </a:rPr>
              <a:t>Work Experience: </a:t>
            </a:r>
            <a:r>
              <a:rPr lang="en-US" sz="3800">
                <a:solidFill>
                  <a:schemeClr val="dk1"/>
                </a:solidFill>
                <a:latin typeface="Garamond"/>
                <a:ea typeface="Garamond"/>
                <a:cs typeface="Garamond"/>
                <a:sym typeface="Garamond"/>
              </a:rPr>
              <a:t>Accountant</a:t>
            </a:r>
            <a:endParaRPr/>
          </a:p>
        </p:txBody>
      </p:sp>
      <p:sp>
        <p:nvSpPr>
          <p:cNvPr id="402" name="Google Shape;402;p30"/>
          <p:cNvSpPr/>
          <p:nvPr/>
        </p:nvSpPr>
        <p:spPr>
          <a:xfrm>
            <a:off x="356010" y="282713"/>
            <a:ext cx="2443806" cy="1057559"/>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3" name="Google Shape;403;p30"/>
          <p:cNvSpPr/>
          <p:nvPr/>
        </p:nvSpPr>
        <p:spPr>
          <a:xfrm>
            <a:off x="12566649" y="4384431"/>
            <a:ext cx="6464808" cy="339639"/>
          </a:xfrm>
          <a:custGeom>
            <a:avLst/>
            <a:gdLst/>
            <a:ahLst/>
            <a:cxnLst/>
            <a:rect l="l" t="t" r="r" b="b"/>
            <a:pathLst>
              <a:path w="6848475" h="309879" extrusionOk="0">
                <a:moveTo>
                  <a:pt x="6847959" y="309718"/>
                </a:moveTo>
                <a:lnTo>
                  <a:pt x="0" y="309718"/>
                </a:lnTo>
                <a:lnTo>
                  <a:pt x="0" y="0"/>
                </a:lnTo>
                <a:lnTo>
                  <a:pt x="6847959" y="0"/>
                </a:lnTo>
                <a:lnTo>
                  <a:pt x="6847959" y="309718"/>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4" name="Google Shape;404;p30"/>
          <p:cNvSpPr/>
          <p:nvPr/>
        </p:nvSpPr>
        <p:spPr>
          <a:xfrm>
            <a:off x="0" y="5361093"/>
            <a:ext cx="607695" cy="5948045"/>
          </a:xfrm>
          <a:custGeom>
            <a:avLst/>
            <a:gdLst/>
            <a:ahLst/>
            <a:cxnLst/>
            <a:rect l="l" t="t" r="r" b="b"/>
            <a:pathLst>
              <a:path w="607695" h="5948045" extrusionOk="0">
                <a:moveTo>
                  <a:pt x="0" y="5947462"/>
                </a:moveTo>
                <a:lnTo>
                  <a:pt x="607311" y="5947462"/>
                </a:lnTo>
                <a:lnTo>
                  <a:pt x="607311" y="0"/>
                </a:lnTo>
                <a:lnTo>
                  <a:pt x="0" y="0"/>
                </a:lnTo>
                <a:lnTo>
                  <a:pt x="0" y="5947462"/>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5" name="Google Shape;405;p30"/>
          <p:cNvSpPr txBox="1">
            <a:spLocks noGrp="1"/>
          </p:cNvSpPr>
          <p:nvPr>
            <p:ph type="sldNum" idx="12"/>
          </p:nvPr>
        </p:nvSpPr>
        <p:spPr>
          <a:xfrm>
            <a:off x="14474952" y="10517695"/>
            <a:ext cx="4623943" cy="565467"/>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22</a:t>
            </a:fld>
            <a:endParaRPr/>
          </a:p>
        </p:txBody>
      </p:sp>
      <p:sp>
        <p:nvSpPr>
          <p:cNvPr id="406" name="Google Shape;406;p30"/>
          <p:cNvSpPr txBox="1">
            <a:spLocks noGrp="1"/>
          </p:cNvSpPr>
          <p:nvPr>
            <p:ph type="title"/>
          </p:nvPr>
        </p:nvSpPr>
        <p:spPr>
          <a:xfrm>
            <a:off x="1212850" y="854075"/>
            <a:ext cx="18364200" cy="3215710"/>
          </a:xfrm>
          <a:prstGeom prst="rect">
            <a:avLst/>
          </a:prstGeom>
          <a:noFill/>
          <a:ln>
            <a:noFill/>
          </a:ln>
        </p:spPr>
        <p:txBody>
          <a:bodyPr spcFirstLastPara="1" wrap="square" lIns="0" tIns="1101800" rIns="0" bIns="0" anchor="t" anchorCtr="0">
            <a:spAutoFit/>
          </a:bodyPr>
          <a:lstStyle/>
          <a:p>
            <a:pPr marL="307340" lvl="0" indent="0" algn="l" rtl="0">
              <a:lnSpc>
                <a:spcPct val="84895"/>
              </a:lnSpc>
              <a:spcBef>
                <a:spcPts val="0"/>
              </a:spcBef>
              <a:spcAft>
                <a:spcPts val="0"/>
              </a:spcAft>
              <a:buNone/>
            </a:pPr>
            <a:r>
              <a:rPr lang="en-US" sz="6600"/>
              <a:t>KRISHNA PATEL -  COUNCIL MEMBER</a:t>
            </a:r>
            <a:br>
              <a:rPr lang="en-US" sz="9600"/>
            </a:br>
            <a:endParaRPr sz="2950">
              <a:latin typeface="Open Sans"/>
              <a:ea typeface="Open Sans"/>
              <a:cs typeface="Open Sans"/>
              <a:sym typeface="Open Sans"/>
            </a:endParaRPr>
          </a:p>
        </p:txBody>
      </p:sp>
      <p:sp>
        <p:nvSpPr>
          <p:cNvPr id="407" name="Google Shape;407;p30"/>
          <p:cNvSpPr txBox="1"/>
          <p:nvPr/>
        </p:nvSpPr>
        <p:spPr>
          <a:xfrm>
            <a:off x="1212850" y="1082675"/>
            <a:ext cx="18364200" cy="2600157"/>
          </a:xfrm>
          <a:prstGeom prst="rect">
            <a:avLst/>
          </a:prstGeom>
          <a:noFill/>
          <a:ln>
            <a:noFill/>
          </a:ln>
        </p:spPr>
        <p:txBody>
          <a:bodyPr spcFirstLastPara="1" wrap="square" lIns="0" tIns="1101800" rIns="0" bIns="0" anchor="t" anchorCtr="0">
            <a:spAutoFit/>
          </a:bodyPr>
          <a:lstStyle/>
          <a:p>
            <a:pPr marL="307340" marR="0" lvl="0" indent="0" algn="l" rtl="0">
              <a:lnSpc>
                <a:spcPct val="123484"/>
              </a:lnSpc>
              <a:spcBef>
                <a:spcPts val="0"/>
              </a:spcBef>
              <a:spcAft>
                <a:spcPts val="0"/>
              </a:spcAft>
              <a:buClr>
                <a:schemeClr val="dk1"/>
              </a:buClr>
              <a:buSzPts val="6600"/>
              <a:buFont typeface="Calibri"/>
              <a:buNone/>
            </a:pPr>
            <a:endParaRPr sz="6600" b="1" i="0" u="none" strike="noStrike" cap="none">
              <a:solidFill>
                <a:srgbClr val="42210B"/>
              </a:solidFill>
              <a:latin typeface="Garamond"/>
              <a:ea typeface="Garamond"/>
              <a:cs typeface="Garamond"/>
              <a:sym typeface="Garamond"/>
            </a:endParaRPr>
          </a:p>
          <a:p>
            <a:pPr marL="304800" marR="0" lvl="0" indent="0" algn="l" rtl="0">
              <a:lnSpc>
                <a:spcPct val="94722"/>
              </a:lnSpc>
              <a:spcBef>
                <a:spcPts val="0"/>
              </a:spcBef>
              <a:spcAft>
                <a:spcPts val="0"/>
              </a:spcAft>
              <a:buClr>
                <a:srgbClr val="42210B"/>
              </a:buClr>
              <a:buSzPts val="3600"/>
              <a:buFont typeface="Open Sans"/>
              <a:buNone/>
            </a:pPr>
            <a:r>
              <a:rPr lang="en-US" sz="3600" b="1" i="0" u="none" strike="noStrike" cap="none">
                <a:solidFill>
                  <a:srgbClr val="42210B"/>
                </a:solidFill>
                <a:latin typeface="Open Sans"/>
                <a:ea typeface="Open Sans"/>
                <a:cs typeface="Open Sans"/>
                <a:sym typeface="Open Sans"/>
              </a:rPr>
              <a:t>WICCI WELLNESS &amp; WELLBEING  COUNCIL GUJARAT</a:t>
            </a:r>
            <a:endParaRPr sz="3600" b="1" i="0" u="none" strike="noStrike" cap="none">
              <a:solidFill>
                <a:srgbClr val="42210B"/>
              </a:solidFill>
              <a:latin typeface="Open Sans"/>
              <a:ea typeface="Open Sans"/>
              <a:cs typeface="Open Sans"/>
              <a:sym typeface="Open Sans"/>
            </a:endParaRPr>
          </a:p>
        </p:txBody>
      </p:sp>
      <p:pic>
        <p:nvPicPr>
          <p:cNvPr id="408" name="Google Shape;408;p30"/>
          <p:cNvPicPr preferRelativeResize="0"/>
          <p:nvPr/>
        </p:nvPicPr>
        <p:blipFill>
          <a:blip r:embed="rId5">
            <a:alphaModFix/>
          </a:blip>
          <a:stretch>
            <a:fillRect/>
          </a:stretch>
        </p:blipFill>
        <p:spPr>
          <a:xfrm>
            <a:off x="12898300" y="4724075"/>
            <a:ext cx="5805000" cy="59480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grpSp>
        <p:nvGrpSpPr>
          <p:cNvPr id="2" name="Google Shape;413;p31"/>
          <p:cNvGrpSpPr/>
          <p:nvPr/>
        </p:nvGrpSpPr>
        <p:grpSpPr>
          <a:xfrm>
            <a:off x="774844" y="1844675"/>
            <a:ext cx="18606771" cy="2084070"/>
            <a:chOff x="774844" y="1844675"/>
            <a:chExt cx="18606771" cy="2084070"/>
          </a:xfrm>
        </p:grpSpPr>
        <p:sp>
          <p:nvSpPr>
            <p:cNvPr id="414" name="Google Shape;414;p31"/>
            <p:cNvSpPr/>
            <p:nvPr/>
          </p:nvSpPr>
          <p:spPr>
            <a:xfrm>
              <a:off x="774844" y="1844675"/>
              <a:ext cx="12602065" cy="2084070"/>
            </a:xfrm>
            <a:custGeom>
              <a:avLst/>
              <a:gdLst/>
              <a:ahLst/>
              <a:cxnLst/>
              <a:rect l="l" t="t" r="r" b="b"/>
              <a:pathLst>
                <a:path w="13376910" h="11287760" extrusionOk="0">
                  <a:moveTo>
                    <a:pt x="0" y="11287614"/>
                  </a:moveTo>
                  <a:lnTo>
                    <a:pt x="13376430" y="11287614"/>
                  </a:lnTo>
                  <a:lnTo>
                    <a:pt x="13376430" y="0"/>
                  </a:lnTo>
                  <a:lnTo>
                    <a:pt x="0" y="0"/>
                  </a:lnTo>
                  <a:lnTo>
                    <a:pt x="0" y="11287614"/>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5" name="Google Shape;415;p31"/>
            <p:cNvSpPr/>
            <p:nvPr/>
          </p:nvSpPr>
          <p:spPr>
            <a:xfrm>
              <a:off x="13376431" y="1844675"/>
              <a:ext cx="6005184" cy="2084070"/>
            </a:xfrm>
            <a:custGeom>
              <a:avLst/>
              <a:gdLst/>
              <a:ahLst/>
              <a:cxnLst/>
              <a:rect l="l" t="t" r="r" b="b"/>
              <a:pathLst>
                <a:path w="6727825" h="11287760" extrusionOk="0">
                  <a:moveTo>
                    <a:pt x="0" y="11287614"/>
                  </a:moveTo>
                  <a:lnTo>
                    <a:pt x="6727669" y="11287614"/>
                  </a:lnTo>
                  <a:lnTo>
                    <a:pt x="6727669" y="0"/>
                  </a:lnTo>
                  <a:lnTo>
                    <a:pt x="0" y="0"/>
                  </a:lnTo>
                  <a:lnTo>
                    <a:pt x="0" y="11287614"/>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16" name="Google Shape;416;p31"/>
          <p:cNvSpPr/>
          <p:nvPr/>
        </p:nvSpPr>
        <p:spPr>
          <a:xfrm>
            <a:off x="12713335" y="4130676"/>
            <a:ext cx="6177915" cy="6780038"/>
          </a:xfrm>
          <a:custGeom>
            <a:avLst/>
            <a:gdLst/>
            <a:ahLst/>
            <a:cxnLst/>
            <a:rect l="l" t="t" r="r" b="b"/>
            <a:pathLst>
              <a:path w="6177915" h="6186805" extrusionOk="0">
                <a:moveTo>
                  <a:pt x="0" y="6186754"/>
                </a:moveTo>
                <a:lnTo>
                  <a:pt x="6177822" y="6186754"/>
                </a:lnTo>
                <a:lnTo>
                  <a:pt x="6177822" y="0"/>
                </a:lnTo>
                <a:lnTo>
                  <a:pt x="0" y="0"/>
                </a:lnTo>
                <a:lnTo>
                  <a:pt x="0" y="6186754"/>
                </a:lnTo>
                <a:close/>
              </a:path>
            </a:pathLst>
          </a:custGeom>
          <a:solidFill>
            <a:srgbClr val="F4F1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7" name="Google Shape;417;p31"/>
          <p:cNvSpPr txBox="1"/>
          <p:nvPr/>
        </p:nvSpPr>
        <p:spPr>
          <a:xfrm>
            <a:off x="1516150" y="4283075"/>
            <a:ext cx="10321200" cy="3724096"/>
          </a:xfrm>
          <a:prstGeom prst="rect">
            <a:avLst/>
          </a:prstGeom>
          <a:noFill/>
          <a:ln>
            <a:noFill/>
          </a:ln>
        </p:spPr>
        <p:txBody>
          <a:bodyPr spcFirstLastPara="1" wrap="square" lIns="0" tIns="0" rIns="0" bIns="0" anchor="t" anchorCtr="0">
            <a:spAutoFit/>
          </a:bodyPr>
          <a:lstStyle/>
          <a:p>
            <a:pPr marL="12700" marR="0" lvl="0" indent="0" algn="just" rtl="0">
              <a:spcBef>
                <a:spcPts val="0"/>
              </a:spcBef>
              <a:spcAft>
                <a:spcPts val="0"/>
              </a:spcAft>
              <a:buNone/>
            </a:pPr>
            <a:r>
              <a:rPr lang="en-US" sz="3800" b="1" dirty="0">
                <a:solidFill>
                  <a:schemeClr val="dk1"/>
                </a:solidFill>
                <a:latin typeface="Garamond"/>
                <a:ea typeface="Garamond"/>
                <a:cs typeface="Garamond"/>
                <a:sym typeface="Garamond"/>
              </a:rPr>
              <a:t>BIO :- </a:t>
            </a:r>
            <a:endParaRPr dirty="0"/>
          </a:p>
          <a:p>
            <a:pPr marL="12700" marR="0" lvl="0" indent="0" algn="just" rtl="0">
              <a:lnSpc>
                <a:spcPct val="100000"/>
              </a:lnSpc>
              <a:spcBef>
                <a:spcPts val="0"/>
              </a:spcBef>
              <a:spcAft>
                <a:spcPts val="0"/>
              </a:spcAft>
              <a:buNone/>
            </a:pPr>
            <a:r>
              <a:rPr lang="en-US" sz="3800" b="1" dirty="0">
                <a:solidFill>
                  <a:schemeClr val="dk1"/>
                </a:solidFill>
                <a:latin typeface="Garamond"/>
                <a:ea typeface="Garamond"/>
                <a:cs typeface="Garamond"/>
                <a:sym typeface="Garamond"/>
              </a:rPr>
              <a:t>Name: Anna Pereira</a:t>
            </a:r>
            <a:endParaRPr dirty="0"/>
          </a:p>
          <a:p>
            <a:pPr marL="12700" marR="0" lvl="0" indent="0" algn="just" rtl="0">
              <a:lnSpc>
                <a:spcPct val="100000"/>
              </a:lnSpc>
              <a:spcBef>
                <a:spcPts val="0"/>
              </a:spcBef>
              <a:spcAft>
                <a:spcPts val="0"/>
              </a:spcAft>
              <a:buNone/>
            </a:pPr>
            <a:r>
              <a:rPr lang="en-US" sz="3800" b="1" dirty="0">
                <a:solidFill>
                  <a:schemeClr val="dk1"/>
                </a:solidFill>
                <a:latin typeface="Garamond"/>
                <a:ea typeface="Garamond"/>
                <a:cs typeface="Garamond"/>
                <a:sym typeface="Garamond"/>
              </a:rPr>
              <a:t>Email: </a:t>
            </a:r>
            <a:r>
              <a:rPr lang="en-US" sz="3800" b="1" u="sng" dirty="0">
                <a:solidFill>
                  <a:schemeClr val="hlink"/>
                </a:solidFill>
                <a:latin typeface="Garamond"/>
                <a:ea typeface="Garamond"/>
                <a:cs typeface="Garamond"/>
                <a:sym typeface="Garamond"/>
                <a:hlinkClick r:id="rId3"/>
              </a:rPr>
              <a:t>anna041958@gmail.com</a:t>
            </a:r>
            <a:endParaRPr sz="3800" b="1" dirty="0">
              <a:solidFill>
                <a:schemeClr val="dk1"/>
              </a:solidFill>
              <a:latin typeface="Garamond"/>
              <a:ea typeface="Garamond"/>
              <a:cs typeface="Garamond"/>
              <a:sym typeface="Garamond"/>
            </a:endParaRPr>
          </a:p>
          <a:p>
            <a:pPr marL="12700" marR="0" lvl="0" indent="0" algn="just" rtl="0">
              <a:lnSpc>
                <a:spcPct val="100000"/>
              </a:lnSpc>
              <a:spcBef>
                <a:spcPts val="0"/>
              </a:spcBef>
              <a:spcAft>
                <a:spcPts val="0"/>
              </a:spcAft>
              <a:buNone/>
            </a:pPr>
            <a:r>
              <a:rPr lang="en-US" sz="3800" b="1" dirty="0">
                <a:solidFill>
                  <a:schemeClr val="dk1"/>
                </a:solidFill>
                <a:latin typeface="Garamond"/>
                <a:ea typeface="Garamond"/>
                <a:cs typeface="Garamond"/>
                <a:sym typeface="Garamond"/>
              </a:rPr>
              <a:t>Qualification: </a:t>
            </a:r>
            <a:r>
              <a:rPr lang="en-US" sz="3800" dirty="0">
                <a:solidFill>
                  <a:schemeClr val="dk1"/>
                </a:solidFill>
                <a:latin typeface="Garamond"/>
                <a:ea typeface="Garamond"/>
                <a:cs typeface="Garamond"/>
                <a:sym typeface="Garamond"/>
              </a:rPr>
              <a:t>Diploma in communication</a:t>
            </a:r>
            <a:endParaRPr dirty="0"/>
          </a:p>
          <a:p>
            <a:pPr marL="12700" marR="0" lvl="0" indent="0" algn="just" rtl="0">
              <a:lnSpc>
                <a:spcPct val="100000"/>
              </a:lnSpc>
              <a:spcBef>
                <a:spcPts val="0"/>
              </a:spcBef>
              <a:spcAft>
                <a:spcPts val="0"/>
              </a:spcAft>
              <a:buNone/>
            </a:pPr>
            <a:r>
              <a:rPr lang="en-US" sz="3800" b="1" dirty="0">
                <a:solidFill>
                  <a:schemeClr val="dk1"/>
                </a:solidFill>
                <a:latin typeface="Garamond"/>
                <a:ea typeface="Garamond"/>
                <a:cs typeface="Garamond"/>
                <a:sym typeface="Garamond"/>
              </a:rPr>
              <a:t>Work Experience: </a:t>
            </a:r>
            <a:r>
              <a:rPr lang="en-US" sz="3800" dirty="0">
                <a:solidFill>
                  <a:schemeClr val="dk1"/>
                </a:solidFill>
                <a:latin typeface="Garamond"/>
                <a:ea typeface="Garamond"/>
                <a:cs typeface="Garamond"/>
                <a:sym typeface="Garamond"/>
              </a:rPr>
              <a:t>Teaching, administration, </a:t>
            </a:r>
            <a:endParaRPr sz="3800" dirty="0">
              <a:solidFill>
                <a:schemeClr val="dk1"/>
              </a:solidFill>
              <a:latin typeface="Garamond"/>
              <a:ea typeface="Garamond"/>
              <a:cs typeface="Garamond"/>
              <a:sym typeface="Garamond"/>
            </a:endParaRPr>
          </a:p>
          <a:p>
            <a:pPr marL="12700" marR="0" lvl="0" indent="0" algn="just" rtl="0">
              <a:lnSpc>
                <a:spcPct val="100000"/>
              </a:lnSpc>
              <a:spcBef>
                <a:spcPts val="0"/>
              </a:spcBef>
              <a:spcAft>
                <a:spcPts val="0"/>
              </a:spcAft>
              <a:buNone/>
            </a:pPr>
            <a:r>
              <a:rPr lang="en-US" sz="3800" dirty="0">
                <a:solidFill>
                  <a:schemeClr val="dk1"/>
                </a:solidFill>
                <a:latin typeface="Garamond"/>
                <a:ea typeface="Garamond"/>
                <a:cs typeface="Garamond"/>
                <a:sym typeface="Garamond"/>
              </a:rPr>
              <a:t>Personality Development trainer, Communication </a:t>
            </a:r>
            <a:endParaRPr sz="3800" dirty="0">
              <a:solidFill>
                <a:schemeClr val="dk1"/>
              </a:solidFill>
              <a:latin typeface="Garamond"/>
              <a:ea typeface="Garamond"/>
              <a:cs typeface="Garamond"/>
              <a:sym typeface="Garamond"/>
            </a:endParaRPr>
          </a:p>
          <a:p>
            <a:pPr marL="12700" marR="0" lvl="0" indent="0" algn="just" rtl="0">
              <a:lnSpc>
                <a:spcPct val="100000"/>
              </a:lnSpc>
              <a:spcBef>
                <a:spcPts val="0"/>
              </a:spcBef>
              <a:spcAft>
                <a:spcPts val="0"/>
              </a:spcAft>
              <a:buNone/>
            </a:pPr>
            <a:endParaRPr dirty="0"/>
          </a:p>
        </p:txBody>
      </p:sp>
      <p:sp>
        <p:nvSpPr>
          <p:cNvPr id="418" name="Google Shape;418;p31"/>
          <p:cNvSpPr/>
          <p:nvPr/>
        </p:nvSpPr>
        <p:spPr>
          <a:xfrm>
            <a:off x="356010" y="282713"/>
            <a:ext cx="2443806" cy="1057559"/>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9" name="Google Shape;419;p31"/>
          <p:cNvSpPr/>
          <p:nvPr/>
        </p:nvSpPr>
        <p:spPr>
          <a:xfrm>
            <a:off x="12566649" y="4384431"/>
            <a:ext cx="6464808" cy="339639"/>
          </a:xfrm>
          <a:custGeom>
            <a:avLst/>
            <a:gdLst/>
            <a:ahLst/>
            <a:cxnLst/>
            <a:rect l="l" t="t" r="r" b="b"/>
            <a:pathLst>
              <a:path w="6848475" h="309879" extrusionOk="0">
                <a:moveTo>
                  <a:pt x="6847959" y="309718"/>
                </a:moveTo>
                <a:lnTo>
                  <a:pt x="0" y="309718"/>
                </a:lnTo>
                <a:lnTo>
                  <a:pt x="0" y="0"/>
                </a:lnTo>
                <a:lnTo>
                  <a:pt x="6847959" y="0"/>
                </a:lnTo>
                <a:lnTo>
                  <a:pt x="6847959" y="309718"/>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0" name="Google Shape;420;p31"/>
          <p:cNvSpPr/>
          <p:nvPr/>
        </p:nvSpPr>
        <p:spPr>
          <a:xfrm>
            <a:off x="0" y="5361093"/>
            <a:ext cx="607695" cy="5948045"/>
          </a:xfrm>
          <a:custGeom>
            <a:avLst/>
            <a:gdLst/>
            <a:ahLst/>
            <a:cxnLst/>
            <a:rect l="l" t="t" r="r" b="b"/>
            <a:pathLst>
              <a:path w="607695" h="5948045" extrusionOk="0">
                <a:moveTo>
                  <a:pt x="0" y="5947462"/>
                </a:moveTo>
                <a:lnTo>
                  <a:pt x="607311" y="5947462"/>
                </a:lnTo>
                <a:lnTo>
                  <a:pt x="607311" y="0"/>
                </a:lnTo>
                <a:lnTo>
                  <a:pt x="0" y="0"/>
                </a:lnTo>
                <a:lnTo>
                  <a:pt x="0" y="5947462"/>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1" name="Google Shape;421;p31"/>
          <p:cNvSpPr txBox="1">
            <a:spLocks noGrp="1"/>
          </p:cNvSpPr>
          <p:nvPr>
            <p:ph type="sldNum" idx="12"/>
          </p:nvPr>
        </p:nvSpPr>
        <p:spPr>
          <a:xfrm>
            <a:off x="14474952" y="10517695"/>
            <a:ext cx="4623943" cy="565467"/>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23</a:t>
            </a:fld>
            <a:endParaRPr/>
          </a:p>
        </p:txBody>
      </p:sp>
      <p:sp>
        <p:nvSpPr>
          <p:cNvPr id="422" name="Google Shape;422;p31"/>
          <p:cNvSpPr txBox="1">
            <a:spLocks noGrp="1"/>
          </p:cNvSpPr>
          <p:nvPr>
            <p:ph type="title"/>
          </p:nvPr>
        </p:nvSpPr>
        <p:spPr>
          <a:xfrm>
            <a:off x="1212850" y="854075"/>
            <a:ext cx="18364200" cy="3215710"/>
          </a:xfrm>
          <a:prstGeom prst="rect">
            <a:avLst/>
          </a:prstGeom>
          <a:noFill/>
          <a:ln>
            <a:noFill/>
          </a:ln>
        </p:spPr>
        <p:txBody>
          <a:bodyPr spcFirstLastPara="1" wrap="square" lIns="0" tIns="1101800" rIns="0" bIns="0" anchor="t" anchorCtr="0">
            <a:spAutoFit/>
          </a:bodyPr>
          <a:lstStyle/>
          <a:p>
            <a:pPr marL="307340" lvl="0" indent="0" algn="l" rtl="0">
              <a:lnSpc>
                <a:spcPct val="84895"/>
              </a:lnSpc>
              <a:spcBef>
                <a:spcPts val="0"/>
              </a:spcBef>
              <a:spcAft>
                <a:spcPts val="0"/>
              </a:spcAft>
              <a:buNone/>
            </a:pPr>
            <a:r>
              <a:rPr lang="en-US" sz="6600"/>
              <a:t>ANNA PEREIRA -  COUNCIL MEMBER</a:t>
            </a:r>
            <a:br>
              <a:rPr lang="en-US" sz="9600"/>
            </a:br>
            <a:endParaRPr sz="2950">
              <a:latin typeface="Open Sans"/>
              <a:ea typeface="Open Sans"/>
              <a:cs typeface="Open Sans"/>
              <a:sym typeface="Open Sans"/>
            </a:endParaRPr>
          </a:p>
        </p:txBody>
      </p:sp>
      <p:sp>
        <p:nvSpPr>
          <p:cNvPr id="423" name="Google Shape;423;p31"/>
          <p:cNvSpPr txBox="1"/>
          <p:nvPr/>
        </p:nvSpPr>
        <p:spPr>
          <a:xfrm>
            <a:off x="1212850" y="1082675"/>
            <a:ext cx="18364200" cy="2600157"/>
          </a:xfrm>
          <a:prstGeom prst="rect">
            <a:avLst/>
          </a:prstGeom>
          <a:noFill/>
          <a:ln>
            <a:noFill/>
          </a:ln>
        </p:spPr>
        <p:txBody>
          <a:bodyPr spcFirstLastPara="1" wrap="square" lIns="0" tIns="1101800" rIns="0" bIns="0" anchor="t" anchorCtr="0">
            <a:spAutoFit/>
          </a:bodyPr>
          <a:lstStyle/>
          <a:p>
            <a:pPr marL="307340" marR="0" lvl="0" indent="0" algn="l" rtl="0">
              <a:lnSpc>
                <a:spcPct val="123484"/>
              </a:lnSpc>
              <a:spcBef>
                <a:spcPts val="0"/>
              </a:spcBef>
              <a:spcAft>
                <a:spcPts val="0"/>
              </a:spcAft>
              <a:buClr>
                <a:schemeClr val="dk1"/>
              </a:buClr>
              <a:buSzPts val="6600"/>
              <a:buFont typeface="Calibri"/>
              <a:buNone/>
            </a:pPr>
            <a:endParaRPr sz="6600" b="1" i="0" u="none" strike="noStrike" cap="none">
              <a:solidFill>
                <a:srgbClr val="42210B"/>
              </a:solidFill>
              <a:latin typeface="Garamond"/>
              <a:ea typeface="Garamond"/>
              <a:cs typeface="Garamond"/>
              <a:sym typeface="Garamond"/>
            </a:endParaRPr>
          </a:p>
          <a:p>
            <a:pPr marL="304800" marR="0" lvl="0" indent="0" algn="l" rtl="0">
              <a:lnSpc>
                <a:spcPct val="94722"/>
              </a:lnSpc>
              <a:spcBef>
                <a:spcPts val="0"/>
              </a:spcBef>
              <a:spcAft>
                <a:spcPts val="0"/>
              </a:spcAft>
              <a:buClr>
                <a:srgbClr val="42210B"/>
              </a:buClr>
              <a:buSzPts val="3600"/>
              <a:buFont typeface="Open Sans"/>
              <a:buNone/>
            </a:pPr>
            <a:r>
              <a:rPr lang="en-US" sz="3600" b="1" i="0" u="none" strike="noStrike" cap="none">
                <a:solidFill>
                  <a:srgbClr val="42210B"/>
                </a:solidFill>
                <a:latin typeface="Open Sans"/>
                <a:ea typeface="Open Sans"/>
                <a:cs typeface="Open Sans"/>
                <a:sym typeface="Open Sans"/>
              </a:rPr>
              <a:t>WICCI WELLNESS &amp; WELLBEING  COUNCIL GUJARAT</a:t>
            </a:r>
            <a:endParaRPr sz="3600" b="1" i="0" u="none" strike="noStrike" cap="none">
              <a:solidFill>
                <a:srgbClr val="42210B"/>
              </a:solidFill>
              <a:latin typeface="Open Sans"/>
              <a:ea typeface="Open Sans"/>
              <a:cs typeface="Open Sans"/>
              <a:sym typeface="Open Sans"/>
            </a:endParaRPr>
          </a:p>
        </p:txBody>
      </p:sp>
      <p:pic>
        <p:nvPicPr>
          <p:cNvPr id="424" name="Google Shape;424;p31"/>
          <p:cNvPicPr preferRelativeResize="0"/>
          <p:nvPr/>
        </p:nvPicPr>
        <p:blipFill rotWithShape="1">
          <a:blip r:embed="rId5">
            <a:alphaModFix/>
          </a:blip>
          <a:srcRect r="44720"/>
          <a:stretch/>
        </p:blipFill>
        <p:spPr>
          <a:xfrm>
            <a:off x="12745900" y="4724075"/>
            <a:ext cx="6177925" cy="61866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grpSp>
        <p:nvGrpSpPr>
          <p:cNvPr id="2" name="Google Shape;429;p32"/>
          <p:cNvGrpSpPr/>
          <p:nvPr/>
        </p:nvGrpSpPr>
        <p:grpSpPr>
          <a:xfrm>
            <a:off x="774844" y="1844675"/>
            <a:ext cx="18606771" cy="2084070"/>
            <a:chOff x="774844" y="1844675"/>
            <a:chExt cx="18606771" cy="2084070"/>
          </a:xfrm>
        </p:grpSpPr>
        <p:sp>
          <p:nvSpPr>
            <p:cNvPr id="430" name="Google Shape;430;p32"/>
            <p:cNvSpPr/>
            <p:nvPr/>
          </p:nvSpPr>
          <p:spPr>
            <a:xfrm>
              <a:off x="774844" y="1844675"/>
              <a:ext cx="12602065" cy="2084070"/>
            </a:xfrm>
            <a:custGeom>
              <a:avLst/>
              <a:gdLst/>
              <a:ahLst/>
              <a:cxnLst/>
              <a:rect l="l" t="t" r="r" b="b"/>
              <a:pathLst>
                <a:path w="13376910" h="11287760" extrusionOk="0">
                  <a:moveTo>
                    <a:pt x="0" y="11287614"/>
                  </a:moveTo>
                  <a:lnTo>
                    <a:pt x="13376430" y="11287614"/>
                  </a:lnTo>
                  <a:lnTo>
                    <a:pt x="13376430" y="0"/>
                  </a:lnTo>
                  <a:lnTo>
                    <a:pt x="0" y="0"/>
                  </a:lnTo>
                  <a:lnTo>
                    <a:pt x="0" y="11287614"/>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1" name="Google Shape;431;p32"/>
            <p:cNvSpPr/>
            <p:nvPr/>
          </p:nvSpPr>
          <p:spPr>
            <a:xfrm>
              <a:off x="13376431" y="1844675"/>
              <a:ext cx="6005184" cy="2084070"/>
            </a:xfrm>
            <a:custGeom>
              <a:avLst/>
              <a:gdLst/>
              <a:ahLst/>
              <a:cxnLst/>
              <a:rect l="l" t="t" r="r" b="b"/>
              <a:pathLst>
                <a:path w="6727825" h="11287760" extrusionOk="0">
                  <a:moveTo>
                    <a:pt x="0" y="11287614"/>
                  </a:moveTo>
                  <a:lnTo>
                    <a:pt x="6727669" y="11287614"/>
                  </a:lnTo>
                  <a:lnTo>
                    <a:pt x="6727669" y="0"/>
                  </a:lnTo>
                  <a:lnTo>
                    <a:pt x="0" y="0"/>
                  </a:lnTo>
                  <a:lnTo>
                    <a:pt x="0" y="11287614"/>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32" name="Google Shape;432;p32"/>
          <p:cNvSpPr/>
          <p:nvPr/>
        </p:nvSpPr>
        <p:spPr>
          <a:xfrm>
            <a:off x="12713335" y="4130676"/>
            <a:ext cx="6177915" cy="6780038"/>
          </a:xfrm>
          <a:custGeom>
            <a:avLst/>
            <a:gdLst/>
            <a:ahLst/>
            <a:cxnLst/>
            <a:rect l="l" t="t" r="r" b="b"/>
            <a:pathLst>
              <a:path w="6177915" h="6186805" extrusionOk="0">
                <a:moveTo>
                  <a:pt x="0" y="6186754"/>
                </a:moveTo>
                <a:lnTo>
                  <a:pt x="6177822" y="6186754"/>
                </a:lnTo>
                <a:lnTo>
                  <a:pt x="6177822" y="0"/>
                </a:lnTo>
                <a:lnTo>
                  <a:pt x="0" y="0"/>
                </a:lnTo>
                <a:lnTo>
                  <a:pt x="0" y="6186754"/>
                </a:lnTo>
                <a:close/>
              </a:path>
            </a:pathLst>
          </a:custGeom>
          <a:solidFill>
            <a:srgbClr val="F4F1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32"/>
          <p:cNvSpPr txBox="1"/>
          <p:nvPr/>
        </p:nvSpPr>
        <p:spPr>
          <a:xfrm>
            <a:off x="1516151" y="4283075"/>
            <a:ext cx="10321290" cy="3508653"/>
          </a:xfrm>
          <a:prstGeom prst="rect">
            <a:avLst/>
          </a:prstGeom>
          <a:noFill/>
          <a:ln>
            <a:noFill/>
          </a:ln>
        </p:spPr>
        <p:txBody>
          <a:bodyPr spcFirstLastPara="1" wrap="square" lIns="0" tIns="0" rIns="0" bIns="0" anchor="t" anchorCtr="0">
            <a:spAutoFit/>
          </a:bodyPr>
          <a:lstStyle/>
          <a:p>
            <a:pPr marL="12700" marR="0" lvl="0" indent="0" algn="just" rtl="0">
              <a:spcBef>
                <a:spcPts val="0"/>
              </a:spcBef>
              <a:spcAft>
                <a:spcPts val="0"/>
              </a:spcAft>
              <a:buNone/>
            </a:pPr>
            <a:r>
              <a:rPr lang="en-US" sz="3800" b="1">
                <a:solidFill>
                  <a:schemeClr val="dk1"/>
                </a:solidFill>
                <a:latin typeface="Garamond"/>
                <a:ea typeface="Garamond"/>
                <a:cs typeface="Garamond"/>
                <a:sym typeface="Garamond"/>
              </a:rPr>
              <a:t>BIO :- </a:t>
            </a:r>
            <a:endParaRPr/>
          </a:p>
          <a:p>
            <a:pPr marL="12700" marR="0" lvl="0" indent="0" algn="just" rtl="0">
              <a:lnSpc>
                <a:spcPct val="100000"/>
              </a:lnSpc>
              <a:spcBef>
                <a:spcPts val="0"/>
              </a:spcBef>
              <a:spcAft>
                <a:spcPts val="0"/>
              </a:spcAft>
              <a:buNone/>
            </a:pPr>
            <a:r>
              <a:rPr lang="en-US" sz="3800" b="1">
                <a:solidFill>
                  <a:schemeClr val="dk1"/>
                </a:solidFill>
                <a:latin typeface="Garamond"/>
                <a:ea typeface="Garamond"/>
                <a:cs typeface="Garamond"/>
                <a:sym typeface="Garamond"/>
              </a:rPr>
              <a:t>Name: Hiral Chauhan</a:t>
            </a:r>
            <a:endParaRPr sz="3800" b="1">
              <a:solidFill>
                <a:schemeClr val="dk1"/>
              </a:solidFill>
              <a:latin typeface="Garamond"/>
              <a:ea typeface="Garamond"/>
              <a:cs typeface="Garamond"/>
              <a:sym typeface="Garamond"/>
            </a:endParaRPr>
          </a:p>
          <a:p>
            <a:pPr marL="12700" marR="0" lvl="0" indent="0" algn="just" rtl="0">
              <a:lnSpc>
                <a:spcPct val="100000"/>
              </a:lnSpc>
              <a:spcBef>
                <a:spcPts val="0"/>
              </a:spcBef>
              <a:spcAft>
                <a:spcPts val="0"/>
              </a:spcAft>
              <a:buNone/>
            </a:pPr>
            <a:r>
              <a:rPr lang="en-US" sz="3800" b="1">
                <a:solidFill>
                  <a:schemeClr val="dk1"/>
                </a:solidFill>
                <a:latin typeface="Garamond"/>
                <a:ea typeface="Garamond"/>
                <a:cs typeface="Garamond"/>
                <a:sym typeface="Garamond"/>
              </a:rPr>
              <a:t>Email: hiral.tc.chauhan@gmail.com</a:t>
            </a:r>
            <a:endParaRPr/>
          </a:p>
          <a:p>
            <a:pPr marL="12700" marR="0" lvl="0" indent="0" algn="just" rtl="0">
              <a:lnSpc>
                <a:spcPct val="100000"/>
              </a:lnSpc>
              <a:spcBef>
                <a:spcPts val="0"/>
              </a:spcBef>
              <a:spcAft>
                <a:spcPts val="0"/>
              </a:spcAft>
              <a:buNone/>
            </a:pPr>
            <a:r>
              <a:rPr lang="en-US" sz="3800" b="1">
                <a:solidFill>
                  <a:schemeClr val="dk1"/>
                </a:solidFill>
                <a:latin typeface="Garamond"/>
                <a:ea typeface="Garamond"/>
                <a:cs typeface="Garamond"/>
                <a:sym typeface="Garamond"/>
              </a:rPr>
              <a:t>Qualification: </a:t>
            </a:r>
            <a:r>
              <a:rPr lang="en-US" sz="3800">
                <a:solidFill>
                  <a:schemeClr val="dk1"/>
                </a:solidFill>
                <a:latin typeface="Garamond"/>
                <a:ea typeface="Garamond"/>
                <a:cs typeface="Garamond"/>
                <a:sym typeface="Garamond"/>
              </a:rPr>
              <a:t>B.A, B.Ed</a:t>
            </a:r>
            <a:endParaRPr sz="3800">
              <a:solidFill>
                <a:schemeClr val="dk1"/>
              </a:solidFill>
              <a:latin typeface="Garamond"/>
              <a:ea typeface="Garamond"/>
              <a:cs typeface="Garamond"/>
              <a:sym typeface="Garamond"/>
            </a:endParaRPr>
          </a:p>
          <a:p>
            <a:pPr marL="12700" marR="0" lvl="0" indent="0" algn="just" rtl="0">
              <a:lnSpc>
                <a:spcPct val="100000"/>
              </a:lnSpc>
              <a:spcBef>
                <a:spcPts val="0"/>
              </a:spcBef>
              <a:spcAft>
                <a:spcPts val="0"/>
              </a:spcAft>
              <a:buNone/>
            </a:pPr>
            <a:r>
              <a:rPr lang="en-US" sz="3800" b="1">
                <a:solidFill>
                  <a:schemeClr val="dk1"/>
                </a:solidFill>
                <a:latin typeface="Garamond"/>
                <a:ea typeface="Garamond"/>
                <a:cs typeface="Garamond"/>
                <a:sym typeface="Garamond"/>
              </a:rPr>
              <a:t>Work Experience: </a:t>
            </a:r>
            <a:r>
              <a:rPr lang="en-US" sz="3800">
                <a:solidFill>
                  <a:schemeClr val="dk1"/>
                </a:solidFill>
                <a:latin typeface="Garamond"/>
                <a:ea typeface="Garamond"/>
                <a:cs typeface="Garamond"/>
                <a:sym typeface="Garamond"/>
              </a:rPr>
              <a:t>Firm name - Prahit Enterprise House hold products Business</a:t>
            </a:r>
            <a:endParaRPr/>
          </a:p>
        </p:txBody>
      </p:sp>
      <p:sp>
        <p:nvSpPr>
          <p:cNvPr id="434" name="Google Shape;434;p32"/>
          <p:cNvSpPr/>
          <p:nvPr/>
        </p:nvSpPr>
        <p:spPr>
          <a:xfrm>
            <a:off x="356010" y="282713"/>
            <a:ext cx="2443806" cy="105755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32"/>
          <p:cNvSpPr/>
          <p:nvPr/>
        </p:nvSpPr>
        <p:spPr>
          <a:xfrm>
            <a:off x="12566649" y="4384431"/>
            <a:ext cx="6464808" cy="339639"/>
          </a:xfrm>
          <a:custGeom>
            <a:avLst/>
            <a:gdLst/>
            <a:ahLst/>
            <a:cxnLst/>
            <a:rect l="l" t="t" r="r" b="b"/>
            <a:pathLst>
              <a:path w="6848475" h="309879" extrusionOk="0">
                <a:moveTo>
                  <a:pt x="6847959" y="309718"/>
                </a:moveTo>
                <a:lnTo>
                  <a:pt x="0" y="309718"/>
                </a:lnTo>
                <a:lnTo>
                  <a:pt x="0" y="0"/>
                </a:lnTo>
                <a:lnTo>
                  <a:pt x="6847959" y="0"/>
                </a:lnTo>
                <a:lnTo>
                  <a:pt x="6847959" y="309718"/>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32"/>
          <p:cNvSpPr/>
          <p:nvPr/>
        </p:nvSpPr>
        <p:spPr>
          <a:xfrm>
            <a:off x="0" y="5361093"/>
            <a:ext cx="607695" cy="5948045"/>
          </a:xfrm>
          <a:custGeom>
            <a:avLst/>
            <a:gdLst/>
            <a:ahLst/>
            <a:cxnLst/>
            <a:rect l="l" t="t" r="r" b="b"/>
            <a:pathLst>
              <a:path w="607695" h="5948045" extrusionOk="0">
                <a:moveTo>
                  <a:pt x="0" y="5947462"/>
                </a:moveTo>
                <a:lnTo>
                  <a:pt x="607311" y="5947462"/>
                </a:lnTo>
                <a:lnTo>
                  <a:pt x="607311" y="0"/>
                </a:lnTo>
                <a:lnTo>
                  <a:pt x="0" y="0"/>
                </a:lnTo>
                <a:lnTo>
                  <a:pt x="0" y="5947462"/>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32"/>
          <p:cNvSpPr txBox="1">
            <a:spLocks noGrp="1"/>
          </p:cNvSpPr>
          <p:nvPr>
            <p:ph type="sldNum" idx="12"/>
          </p:nvPr>
        </p:nvSpPr>
        <p:spPr>
          <a:xfrm>
            <a:off x="14474952" y="10517695"/>
            <a:ext cx="4623943" cy="565467"/>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24</a:t>
            </a:fld>
            <a:endParaRPr/>
          </a:p>
        </p:txBody>
      </p:sp>
      <p:sp>
        <p:nvSpPr>
          <p:cNvPr id="438" name="Google Shape;438;p32"/>
          <p:cNvSpPr txBox="1">
            <a:spLocks noGrp="1"/>
          </p:cNvSpPr>
          <p:nvPr>
            <p:ph type="title"/>
          </p:nvPr>
        </p:nvSpPr>
        <p:spPr>
          <a:xfrm>
            <a:off x="1212850" y="854075"/>
            <a:ext cx="18364200" cy="3215710"/>
          </a:xfrm>
          <a:prstGeom prst="rect">
            <a:avLst/>
          </a:prstGeom>
          <a:noFill/>
          <a:ln>
            <a:noFill/>
          </a:ln>
        </p:spPr>
        <p:txBody>
          <a:bodyPr spcFirstLastPara="1" wrap="square" lIns="0" tIns="1101800" rIns="0" bIns="0" anchor="t" anchorCtr="0">
            <a:spAutoFit/>
          </a:bodyPr>
          <a:lstStyle/>
          <a:p>
            <a:pPr marL="307340" lvl="0" indent="0" algn="l" rtl="0">
              <a:lnSpc>
                <a:spcPct val="84895"/>
              </a:lnSpc>
              <a:spcBef>
                <a:spcPts val="0"/>
              </a:spcBef>
              <a:spcAft>
                <a:spcPts val="0"/>
              </a:spcAft>
              <a:buNone/>
            </a:pPr>
            <a:r>
              <a:rPr lang="en-US" sz="6600"/>
              <a:t>HIRAL CHAUHAN -  COUNCIL MEMBER</a:t>
            </a:r>
            <a:br>
              <a:rPr lang="en-US" sz="9600"/>
            </a:br>
            <a:endParaRPr sz="2950">
              <a:latin typeface="Open Sans"/>
              <a:ea typeface="Open Sans"/>
              <a:cs typeface="Open Sans"/>
              <a:sym typeface="Open Sans"/>
            </a:endParaRPr>
          </a:p>
        </p:txBody>
      </p:sp>
      <p:sp>
        <p:nvSpPr>
          <p:cNvPr id="439" name="Google Shape;439;p32"/>
          <p:cNvSpPr txBox="1"/>
          <p:nvPr/>
        </p:nvSpPr>
        <p:spPr>
          <a:xfrm>
            <a:off x="1212850" y="1082675"/>
            <a:ext cx="18364200" cy="2600157"/>
          </a:xfrm>
          <a:prstGeom prst="rect">
            <a:avLst/>
          </a:prstGeom>
          <a:noFill/>
          <a:ln>
            <a:noFill/>
          </a:ln>
        </p:spPr>
        <p:txBody>
          <a:bodyPr spcFirstLastPara="1" wrap="square" lIns="0" tIns="1101800" rIns="0" bIns="0" anchor="t" anchorCtr="0">
            <a:spAutoFit/>
          </a:bodyPr>
          <a:lstStyle/>
          <a:p>
            <a:pPr marL="307340" marR="0" lvl="0" indent="0" algn="l" rtl="0">
              <a:lnSpc>
                <a:spcPct val="123484"/>
              </a:lnSpc>
              <a:spcBef>
                <a:spcPts val="0"/>
              </a:spcBef>
              <a:spcAft>
                <a:spcPts val="0"/>
              </a:spcAft>
              <a:buClr>
                <a:schemeClr val="dk1"/>
              </a:buClr>
              <a:buSzPts val="6600"/>
              <a:buFont typeface="Calibri"/>
              <a:buNone/>
            </a:pPr>
            <a:endParaRPr sz="6600" b="1" i="0" u="none" strike="noStrike" cap="none">
              <a:solidFill>
                <a:srgbClr val="42210B"/>
              </a:solidFill>
              <a:latin typeface="Garamond"/>
              <a:ea typeface="Garamond"/>
              <a:cs typeface="Garamond"/>
              <a:sym typeface="Garamond"/>
            </a:endParaRPr>
          </a:p>
          <a:p>
            <a:pPr marL="304800" marR="0" lvl="0" indent="0" algn="l" rtl="0">
              <a:lnSpc>
                <a:spcPct val="94722"/>
              </a:lnSpc>
              <a:spcBef>
                <a:spcPts val="0"/>
              </a:spcBef>
              <a:spcAft>
                <a:spcPts val="0"/>
              </a:spcAft>
              <a:buClr>
                <a:srgbClr val="42210B"/>
              </a:buClr>
              <a:buSzPts val="3600"/>
              <a:buFont typeface="Open Sans"/>
              <a:buNone/>
            </a:pPr>
            <a:r>
              <a:rPr lang="en-US" sz="3600" b="1" i="0" u="none" strike="noStrike" cap="none">
                <a:solidFill>
                  <a:srgbClr val="42210B"/>
                </a:solidFill>
                <a:latin typeface="Open Sans"/>
                <a:ea typeface="Open Sans"/>
                <a:cs typeface="Open Sans"/>
                <a:sym typeface="Open Sans"/>
              </a:rPr>
              <a:t>WICCI WELLNESS &amp; WELLBEING  COUNCIL GUJARAT</a:t>
            </a:r>
            <a:endParaRPr sz="3600" b="1" i="0" u="none" strike="noStrike" cap="none">
              <a:solidFill>
                <a:srgbClr val="42210B"/>
              </a:solidFill>
              <a:latin typeface="Open Sans"/>
              <a:ea typeface="Open Sans"/>
              <a:cs typeface="Open Sans"/>
              <a:sym typeface="Open Sans"/>
            </a:endParaRPr>
          </a:p>
        </p:txBody>
      </p:sp>
      <p:pic>
        <p:nvPicPr>
          <p:cNvPr id="440" name="Google Shape;440;p32"/>
          <p:cNvPicPr preferRelativeResize="0"/>
          <p:nvPr/>
        </p:nvPicPr>
        <p:blipFill rotWithShape="1">
          <a:blip r:embed="rId4">
            <a:alphaModFix/>
          </a:blip>
          <a:srcRect l="32102"/>
          <a:stretch/>
        </p:blipFill>
        <p:spPr>
          <a:xfrm>
            <a:off x="12703475" y="4788625"/>
            <a:ext cx="6191150" cy="6122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grpSp>
        <p:nvGrpSpPr>
          <p:cNvPr id="319" name="Google Shape;319;p25"/>
          <p:cNvGrpSpPr/>
          <p:nvPr/>
        </p:nvGrpSpPr>
        <p:grpSpPr>
          <a:xfrm>
            <a:off x="774844" y="1844675"/>
            <a:ext cx="18606771" cy="2084070"/>
            <a:chOff x="774844" y="1844675"/>
            <a:chExt cx="18606771" cy="2084070"/>
          </a:xfrm>
        </p:grpSpPr>
        <p:sp>
          <p:nvSpPr>
            <p:cNvPr id="320" name="Google Shape;320;p25"/>
            <p:cNvSpPr/>
            <p:nvPr/>
          </p:nvSpPr>
          <p:spPr>
            <a:xfrm>
              <a:off x="774844" y="1844675"/>
              <a:ext cx="12602065" cy="2084070"/>
            </a:xfrm>
            <a:custGeom>
              <a:avLst/>
              <a:gdLst/>
              <a:ahLst/>
              <a:cxnLst/>
              <a:rect l="l" t="t" r="r" b="b"/>
              <a:pathLst>
                <a:path w="13376910" h="11287760" extrusionOk="0">
                  <a:moveTo>
                    <a:pt x="0" y="11287614"/>
                  </a:moveTo>
                  <a:lnTo>
                    <a:pt x="13376430" y="11287614"/>
                  </a:lnTo>
                  <a:lnTo>
                    <a:pt x="13376430" y="0"/>
                  </a:lnTo>
                  <a:lnTo>
                    <a:pt x="0" y="0"/>
                  </a:lnTo>
                  <a:lnTo>
                    <a:pt x="0" y="11287614"/>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1" name="Google Shape;321;p25"/>
            <p:cNvSpPr/>
            <p:nvPr/>
          </p:nvSpPr>
          <p:spPr>
            <a:xfrm>
              <a:off x="13376431" y="1844675"/>
              <a:ext cx="6005184" cy="2084070"/>
            </a:xfrm>
            <a:custGeom>
              <a:avLst/>
              <a:gdLst/>
              <a:ahLst/>
              <a:cxnLst/>
              <a:rect l="l" t="t" r="r" b="b"/>
              <a:pathLst>
                <a:path w="6727825" h="11287760" extrusionOk="0">
                  <a:moveTo>
                    <a:pt x="0" y="11287614"/>
                  </a:moveTo>
                  <a:lnTo>
                    <a:pt x="6727669" y="11287614"/>
                  </a:lnTo>
                  <a:lnTo>
                    <a:pt x="6727669" y="0"/>
                  </a:lnTo>
                  <a:lnTo>
                    <a:pt x="0" y="0"/>
                  </a:lnTo>
                  <a:lnTo>
                    <a:pt x="0" y="11287614"/>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22" name="Google Shape;322;p25"/>
          <p:cNvSpPr/>
          <p:nvPr/>
        </p:nvSpPr>
        <p:spPr>
          <a:xfrm>
            <a:off x="12713335" y="4130676"/>
            <a:ext cx="6177915" cy="6780038"/>
          </a:xfrm>
          <a:custGeom>
            <a:avLst/>
            <a:gdLst/>
            <a:ahLst/>
            <a:cxnLst/>
            <a:rect l="l" t="t" r="r" b="b"/>
            <a:pathLst>
              <a:path w="6177915" h="6186805" extrusionOk="0">
                <a:moveTo>
                  <a:pt x="0" y="6186754"/>
                </a:moveTo>
                <a:lnTo>
                  <a:pt x="6177822" y="6186754"/>
                </a:lnTo>
                <a:lnTo>
                  <a:pt x="6177822" y="0"/>
                </a:lnTo>
                <a:lnTo>
                  <a:pt x="0" y="0"/>
                </a:lnTo>
                <a:lnTo>
                  <a:pt x="0" y="6186754"/>
                </a:lnTo>
                <a:close/>
              </a:path>
            </a:pathLst>
          </a:custGeom>
          <a:solidFill>
            <a:srgbClr val="F4F1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3" name="Google Shape;323;p25"/>
          <p:cNvSpPr txBox="1"/>
          <p:nvPr/>
        </p:nvSpPr>
        <p:spPr>
          <a:xfrm>
            <a:off x="1516151" y="4283075"/>
            <a:ext cx="10321290" cy="2923877"/>
          </a:xfrm>
          <a:prstGeom prst="rect">
            <a:avLst/>
          </a:prstGeom>
          <a:noFill/>
          <a:ln>
            <a:noFill/>
          </a:ln>
        </p:spPr>
        <p:txBody>
          <a:bodyPr spcFirstLastPara="1" wrap="square" lIns="0" tIns="0" rIns="0" bIns="0" anchor="t" anchorCtr="0">
            <a:spAutoFit/>
          </a:bodyPr>
          <a:lstStyle/>
          <a:p>
            <a:pPr marL="12700" marR="0" lvl="0" indent="0" algn="just" rtl="0">
              <a:spcBef>
                <a:spcPts val="0"/>
              </a:spcBef>
              <a:spcAft>
                <a:spcPts val="0"/>
              </a:spcAft>
              <a:buNone/>
            </a:pPr>
            <a:r>
              <a:rPr lang="en-US" sz="3800" b="1">
                <a:solidFill>
                  <a:schemeClr val="dk1"/>
                </a:solidFill>
                <a:latin typeface="Garamond"/>
                <a:ea typeface="Garamond"/>
                <a:cs typeface="Garamond"/>
                <a:sym typeface="Garamond"/>
              </a:rPr>
              <a:t>BIO :- </a:t>
            </a:r>
            <a:endParaRPr/>
          </a:p>
          <a:p>
            <a:pPr marL="12700" marR="0" lvl="0" indent="0" algn="just" rtl="0">
              <a:lnSpc>
                <a:spcPct val="100000"/>
              </a:lnSpc>
              <a:spcBef>
                <a:spcPts val="0"/>
              </a:spcBef>
              <a:spcAft>
                <a:spcPts val="0"/>
              </a:spcAft>
              <a:buNone/>
            </a:pPr>
            <a:r>
              <a:rPr lang="en-US" sz="3800" b="1">
                <a:solidFill>
                  <a:schemeClr val="dk1"/>
                </a:solidFill>
                <a:latin typeface="Garamond"/>
                <a:ea typeface="Garamond"/>
                <a:cs typeface="Garamond"/>
                <a:sym typeface="Garamond"/>
              </a:rPr>
              <a:t>Name: Reena Kalal</a:t>
            </a:r>
            <a:endParaRPr/>
          </a:p>
          <a:p>
            <a:pPr marL="12700" marR="0" lvl="0" indent="0" algn="just" rtl="0">
              <a:lnSpc>
                <a:spcPct val="100000"/>
              </a:lnSpc>
              <a:spcBef>
                <a:spcPts val="0"/>
              </a:spcBef>
              <a:spcAft>
                <a:spcPts val="0"/>
              </a:spcAft>
              <a:buNone/>
            </a:pPr>
            <a:r>
              <a:rPr lang="en-US" sz="3800" b="1">
                <a:solidFill>
                  <a:schemeClr val="dk1"/>
                </a:solidFill>
                <a:latin typeface="Garamond"/>
                <a:ea typeface="Garamond"/>
                <a:cs typeface="Garamond"/>
                <a:sym typeface="Garamond"/>
              </a:rPr>
              <a:t>Email </a:t>
            </a:r>
            <a:r>
              <a:rPr lang="en-US" sz="3800" b="1" u="sng">
                <a:solidFill>
                  <a:schemeClr val="hlink"/>
                </a:solidFill>
                <a:latin typeface="Garamond"/>
                <a:ea typeface="Garamond"/>
                <a:cs typeface="Garamond"/>
                <a:sym typeface="Garamond"/>
                <a:hlinkClick r:id="rId3"/>
              </a:rPr>
              <a:t>reenadkalal1983@gmail.com</a:t>
            </a:r>
            <a:endParaRPr sz="3800" b="1">
              <a:solidFill>
                <a:schemeClr val="dk1"/>
              </a:solidFill>
              <a:latin typeface="Garamond"/>
              <a:ea typeface="Garamond"/>
              <a:cs typeface="Garamond"/>
              <a:sym typeface="Garamond"/>
            </a:endParaRPr>
          </a:p>
          <a:p>
            <a:pPr marL="12700" marR="0" lvl="0" indent="0" algn="just" rtl="0">
              <a:lnSpc>
                <a:spcPct val="100000"/>
              </a:lnSpc>
              <a:spcBef>
                <a:spcPts val="0"/>
              </a:spcBef>
              <a:spcAft>
                <a:spcPts val="0"/>
              </a:spcAft>
              <a:buNone/>
            </a:pPr>
            <a:r>
              <a:rPr lang="en-US" sz="3800" b="1">
                <a:solidFill>
                  <a:schemeClr val="dk1"/>
                </a:solidFill>
                <a:latin typeface="Garamond"/>
                <a:ea typeface="Garamond"/>
                <a:cs typeface="Garamond"/>
                <a:sym typeface="Garamond"/>
              </a:rPr>
              <a:t>Qualification: B. Com</a:t>
            </a:r>
            <a:endParaRPr/>
          </a:p>
          <a:p>
            <a:pPr marL="12700" marR="0" lvl="0" indent="0" algn="just" rtl="0">
              <a:lnSpc>
                <a:spcPct val="100000"/>
              </a:lnSpc>
              <a:spcBef>
                <a:spcPts val="0"/>
              </a:spcBef>
              <a:spcAft>
                <a:spcPts val="0"/>
              </a:spcAft>
              <a:buNone/>
            </a:pPr>
            <a:r>
              <a:rPr lang="en-US" sz="3800" b="1">
                <a:solidFill>
                  <a:schemeClr val="dk1"/>
                </a:solidFill>
                <a:latin typeface="Garamond"/>
                <a:ea typeface="Garamond"/>
                <a:cs typeface="Garamond"/>
                <a:sym typeface="Garamond"/>
              </a:rPr>
              <a:t>Work experience : </a:t>
            </a:r>
            <a:r>
              <a:rPr lang="en-US" sz="3800">
                <a:solidFill>
                  <a:schemeClr val="dk1"/>
                </a:solidFill>
                <a:latin typeface="Garamond"/>
                <a:ea typeface="Garamond"/>
                <a:cs typeface="Garamond"/>
                <a:sym typeface="Garamond"/>
              </a:rPr>
              <a:t>15 years &amp; Wellness Coach</a:t>
            </a:r>
            <a:endParaRPr/>
          </a:p>
        </p:txBody>
      </p:sp>
      <p:sp>
        <p:nvSpPr>
          <p:cNvPr id="324" name="Google Shape;324;p25"/>
          <p:cNvSpPr/>
          <p:nvPr/>
        </p:nvSpPr>
        <p:spPr>
          <a:xfrm>
            <a:off x="356010" y="282713"/>
            <a:ext cx="2443806" cy="1057559"/>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5" name="Google Shape;325;p25"/>
          <p:cNvSpPr/>
          <p:nvPr/>
        </p:nvSpPr>
        <p:spPr>
          <a:xfrm>
            <a:off x="12566649" y="4384431"/>
            <a:ext cx="6464808" cy="339639"/>
          </a:xfrm>
          <a:custGeom>
            <a:avLst/>
            <a:gdLst/>
            <a:ahLst/>
            <a:cxnLst/>
            <a:rect l="l" t="t" r="r" b="b"/>
            <a:pathLst>
              <a:path w="6848475" h="309879" extrusionOk="0">
                <a:moveTo>
                  <a:pt x="6847959" y="309718"/>
                </a:moveTo>
                <a:lnTo>
                  <a:pt x="0" y="309718"/>
                </a:lnTo>
                <a:lnTo>
                  <a:pt x="0" y="0"/>
                </a:lnTo>
                <a:lnTo>
                  <a:pt x="6847959" y="0"/>
                </a:lnTo>
                <a:lnTo>
                  <a:pt x="6847959" y="309718"/>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6" name="Google Shape;326;p25"/>
          <p:cNvSpPr/>
          <p:nvPr/>
        </p:nvSpPr>
        <p:spPr>
          <a:xfrm>
            <a:off x="0" y="5361093"/>
            <a:ext cx="607695" cy="5948045"/>
          </a:xfrm>
          <a:custGeom>
            <a:avLst/>
            <a:gdLst/>
            <a:ahLst/>
            <a:cxnLst/>
            <a:rect l="l" t="t" r="r" b="b"/>
            <a:pathLst>
              <a:path w="607695" h="5948045" extrusionOk="0">
                <a:moveTo>
                  <a:pt x="0" y="5947462"/>
                </a:moveTo>
                <a:lnTo>
                  <a:pt x="607311" y="5947462"/>
                </a:lnTo>
                <a:lnTo>
                  <a:pt x="607311" y="0"/>
                </a:lnTo>
                <a:lnTo>
                  <a:pt x="0" y="0"/>
                </a:lnTo>
                <a:lnTo>
                  <a:pt x="0" y="5947462"/>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7" name="Google Shape;327;p25"/>
          <p:cNvSpPr txBox="1">
            <a:spLocks noGrp="1"/>
          </p:cNvSpPr>
          <p:nvPr>
            <p:ph type="sldNum" idx="12"/>
          </p:nvPr>
        </p:nvSpPr>
        <p:spPr>
          <a:xfrm>
            <a:off x="14474952" y="10517695"/>
            <a:ext cx="4623943" cy="565467"/>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25</a:t>
            </a:fld>
            <a:endParaRPr/>
          </a:p>
        </p:txBody>
      </p:sp>
      <p:sp>
        <p:nvSpPr>
          <p:cNvPr id="328" name="Google Shape;328;p25"/>
          <p:cNvSpPr txBox="1">
            <a:spLocks noGrp="1"/>
          </p:cNvSpPr>
          <p:nvPr>
            <p:ph type="title"/>
          </p:nvPr>
        </p:nvSpPr>
        <p:spPr>
          <a:xfrm>
            <a:off x="1212850" y="854075"/>
            <a:ext cx="18364200" cy="3215710"/>
          </a:xfrm>
          <a:prstGeom prst="rect">
            <a:avLst/>
          </a:prstGeom>
          <a:noFill/>
          <a:ln>
            <a:noFill/>
          </a:ln>
        </p:spPr>
        <p:txBody>
          <a:bodyPr spcFirstLastPara="1" wrap="square" lIns="0" tIns="1101800" rIns="0" bIns="0" anchor="t" anchorCtr="0">
            <a:spAutoFit/>
          </a:bodyPr>
          <a:lstStyle/>
          <a:p>
            <a:pPr marL="307340" lvl="0" indent="0" algn="l" rtl="0">
              <a:lnSpc>
                <a:spcPct val="84895"/>
              </a:lnSpc>
              <a:spcBef>
                <a:spcPts val="0"/>
              </a:spcBef>
              <a:spcAft>
                <a:spcPts val="0"/>
              </a:spcAft>
              <a:buNone/>
            </a:pPr>
            <a:r>
              <a:rPr lang="en-US" sz="6600" dirty="0"/>
              <a:t>REENA KALAL-  COUNCIL MEMBER</a:t>
            </a:r>
            <a:br>
              <a:rPr lang="en-US" sz="9600" dirty="0"/>
            </a:br>
            <a:endParaRPr sz="2950" dirty="0">
              <a:latin typeface="Open Sans"/>
              <a:ea typeface="Open Sans"/>
              <a:cs typeface="Open Sans"/>
              <a:sym typeface="Open Sans"/>
            </a:endParaRPr>
          </a:p>
        </p:txBody>
      </p:sp>
      <p:sp>
        <p:nvSpPr>
          <p:cNvPr id="329" name="Google Shape;329;p25"/>
          <p:cNvSpPr txBox="1"/>
          <p:nvPr/>
        </p:nvSpPr>
        <p:spPr>
          <a:xfrm>
            <a:off x="1212850" y="1082675"/>
            <a:ext cx="18364200" cy="2600157"/>
          </a:xfrm>
          <a:prstGeom prst="rect">
            <a:avLst/>
          </a:prstGeom>
          <a:noFill/>
          <a:ln>
            <a:noFill/>
          </a:ln>
        </p:spPr>
        <p:txBody>
          <a:bodyPr spcFirstLastPara="1" wrap="square" lIns="0" tIns="1101800" rIns="0" bIns="0" anchor="t" anchorCtr="0">
            <a:spAutoFit/>
          </a:bodyPr>
          <a:lstStyle/>
          <a:p>
            <a:pPr marL="307340" marR="0" lvl="0" indent="0" algn="l" rtl="0">
              <a:lnSpc>
                <a:spcPct val="123484"/>
              </a:lnSpc>
              <a:spcBef>
                <a:spcPts val="0"/>
              </a:spcBef>
              <a:spcAft>
                <a:spcPts val="0"/>
              </a:spcAft>
              <a:buClr>
                <a:schemeClr val="dk1"/>
              </a:buClr>
              <a:buSzPts val="6600"/>
              <a:buFont typeface="Calibri"/>
              <a:buNone/>
            </a:pPr>
            <a:endParaRPr sz="6600" b="1" i="0" u="none" strike="noStrike" cap="none">
              <a:solidFill>
                <a:srgbClr val="42210B"/>
              </a:solidFill>
              <a:latin typeface="Garamond"/>
              <a:ea typeface="Garamond"/>
              <a:cs typeface="Garamond"/>
              <a:sym typeface="Garamond"/>
            </a:endParaRPr>
          </a:p>
          <a:p>
            <a:pPr marL="304800" marR="0" lvl="0" indent="0" algn="l" rtl="0">
              <a:lnSpc>
                <a:spcPct val="94722"/>
              </a:lnSpc>
              <a:spcBef>
                <a:spcPts val="0"/>
              </a:spcBef>
              <a:spcAft>
                <a:spcPts val="0"/>
              </a:spcAft>
              <a:buClr>
                <a:srgbClr val="42210B"/>
              </a:buClr>
              <a:buSzPts val="3600"/>
              <a:buFont typeface="Open Sans"/>
              <a:buNone/>
            </a:pPr>
            <a:r>
              <a:rPr lang="en-US" sz="3600" b="1" i="0" u="none" strike="noStrike" cap="none">
                <a:solidFill>
                  <a:srgbClr val="42210B"/>
                </a:solidFill>
                <a:latin typeface="Open Sans"/>
                <a:ea typeface="Open Sans"/>
                <a:cs typeface="Open Sans"/>
                <a:sym typeface="Open Sans"/>
              </a:rPr>
              <a:t>WICCI WELLNESS &amp; WELLBEING  COUNCIL GUJARAT</a:t>
            </a:r>
            <a:endParaRPr sz="3600" b="1" i="0" u="none" strike="noStrike" cap="none">
              <a:solidFill>
                <a:srgbClr val="42210B"/>
              </a:solidFill>
              <a:latin typeface="Open Sans"/>
              <a:ea typeface="Open Sans"/>
              <a:cs typeface="Open Sans"/>
              <a:sym typeface="Open Sans"/>
            </a:endParaRPr>
          </a:p>
        </p:txBody>
      </p:sp>
      <p:pic>
        <p:nvPicPr>
          <p:cNvPr id="12289" name="Picture 1" descr="C:\Users\prerna\Downloads\WhatsApp Image 2022-04-17 at 10.45.00 PM.jpeg"/>
          <p:cNvPicPr>
            <a:picLocks noChangeAspect="1" noChangeArrowheads="1"/>
          </p:cNvPicPr>
          <p:nvPr/>
        </p:nvPicPr>
        <p:blipFill>
          <a:blip r:embed="rId5"/>
          <a:srcRect l="50074" t="21647" b="40483"/>
          <a:stretch>
            <a:fillRect/>
          </a:stretch>
        </p:blipFill>
        <p:spPr bwMode="auto">
          <a:xfrm>
            <a:off x="13387755" y="4712677"/>
            <a:ext cx="4806460" cy="6136629"/>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4" name="Google Shape;304;p24"/>
          <p:cNvGrpSpPr/>
          <p:nvPr/>
        </p:nvGrpSpPr>
        <p:grpSpPr>
          <a:xfrm>
            <a:off x="774844" y="1844675"/>
            <a:ext cx="18606771" cy="2084070"/>
            <a:chOff x="774844" y="1844675"/>
            <a:chExt cx="18606771" cy="2084070"/>
          </a:xfrm>
        </p:grpSpPr>
        <p:sp>
          <p:nvSpPr>
            <p:cNvPr id="305" name="Google Shape;305;p24"/>
            <p:cNvSpPr/>
            <p:nvPr/>
          </p:nvSpPr>
          <p:spPr>
            <a:xfrm>
              <a:off x="774844" y="1844675"/>
              <a:ext cx="12602065" cy="2084070"/>
            </a:xfrm>
            <a:custGeom>
              <a:avLst/>
              <a:gdLst/>
              <a:ahLst/>
              <a:cxnLst/>
              <a:rect l="l" t="t" r="r" b="b"/>
              <a:pathLst>
                <a:path w="13376910" h="11287760" extrusionOk="0">
                  <a:moveTo>
                    <a:pt x="0" y="11287614"/>
                  </a:moveTo>
                  <a:lnTo>
                    <a:pt x="13376430" y="11287614"/>
                  </a:lnTo>
                  <a:lnTo>
                    <a:pt x="13376430" y="0"/>
                  </a:lnTo>
                  <a:lnTo>
                    <a:pt x="0" y="0"/>
                  </a:lnTo>
                  <a:lnTo>
                    <a:pt x="0" y="11287614"/>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6" name="Google Shape;306;p24"/>
            <p:cNvSpPr/>
            <p:nvPr/>
          </p:nvSpPr>
          <p:spPr>
            <a:xfrm>
              <a:off x="13376431" y="1844675"/>
              <a:ext cx="6005184" cy="2084070"/>
            </a:xfrm>
            <a:custGeom>
              <a:avLst/>
              <a:gdLst/>
              <a:ahLst/>
              <a:cxnLst/>
              <a:rect l="l" t="t" r="r" b="b"/>
              <a:pathLst>
                <a:path w="6727825" h="11287760" extrusionOk="0">
                  <a:moveTo>
                    <a:pt x="0" y="11287614"/>
                  </a:moveTo>
                  <a:lnTo>
                    <a:pt x="6727669" y="11287614"/>
                  </a:lnTo>
                  <a:lnTo>
                    <a:pt x="6727669" y="0"/>
                  </a:lnTo>
                  <a:lnTo>
                    <a:pt x="0" y="0"/>
                  </a:lnTo>
                  <a:lnTo>
                    <a:pt x="0" y="11287614"/>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07" name="Google Shape;307;p24"/>
          <p:cNvSpPr/>
          <p:nvPr/>
        </p:nvSpPr>
        <p:spPr>
          <a:xfrm>
            <a:off x="12713335" y="4130676"/>
            <a:ext cx="6177915" cy="6780038"/>
          </a:xfrm>
          <a:custGeom>
            <a:avLst/>
            <a:gdLst/>
            <a:ahLst/>
            <a:cxnLst/>
            <a:rect l="l" t="t" r="r" b="b"/>
            <a:pathLst>
              <a:path w="6177915" h="6186805" extrusionOk="0">
                <a:moveTo>
                  <a:pt x="0" y="6186754"/>
                </a:moveTo>
                <a:lnTo>
                  <a:pt x="6177822" y="6186754"/>
                </a:lnTo>
                <a:lnTo>
                  <a:pt x="6177822" y="0"/>
                </a:lnTo>
                <a:lnTo>
                  <a:pt x="0" y="0"/>
                </a:lnTo>
                <a:lnTo>
                  <a:pt x="0" y="6186754"/>
                </a:lnTo>
                <a:close/>
              </a:path>
            </a:pathLst>
          </a:custGeom>
          <a:solidFill>
            <a:srgbClr val="F4F1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8" name="Google Shape;308;p24"/>
          <p:cNvSpPr txBox="1"/>
          <p:nvPr/>
        </p:nvSpPr>
        <p:spPr>
          <a:xfrm>
            <a:off x="1516151" y="4283075"/>
            <a:ext cx="10321290" cy="4093428"/>
          </a:xfrm>
          <a:prstGeom prst="rect">
            <a:avLst/>
          </a:prstGeom>
          <a:noFill/>
          <a:ln>
            <a:noFill/>
          </a:ln>
        </p:spPr>
        <p:txBody>
          <a:bodyPr spcFirstLastPara="1" wrap="square" lIns="0" tIns="0" rIns="0" bIns="0" anchor="t" anchorCtr="0">
            <a:spAutoFit/>
          </a:bodyPr>
          <a:lstStyle/>
          <a:p>
            <a:pPr marL="12700" marR="0" lvl="0" indent="0" algn="just" rtl="0">
              <a:spcBef>
                <a:spcPts val="0"/>
              </a:spcBef>
              <a:spcAft>
                <a:spcPts val="0"/>
              </a:spcAft>
              <a:buNone/>
            </a:pPr>
            <a:r>
              <a:rPr lang="en-US" sz="3800" b="1">
                <a:solidFill>
                  <a:schemeClr val="dk1"/>
                </a:solidFill>
                <a:latin typeface="Garamond"/>
                <a:ea typeface="Garamond"/>
                <a:cs typeface="Garamond"/>
                <a:sym typeface="Garamond"/>
              </a:rPr>
              <a:t>BIO :- </a:t>
            </a:r>
            <a:endParaRPr/>
          </a:p>
          <a:p>
            <a:pPr marL="12700" marR="0" lvl="0" indent="0" algn="just" rtl="0">
              <a:lnSpc>
                <a:spcPct val="100000"/>
              </a:lnSpc>
              <a:spcBef>
                <a:spcPts val="0"/>
              </a:spcBef>
              <a:spcAft>
                <a:spcPts val="0"/>
              </a:spcAft>
              <a:buNone/>
            </a:pPr>
            <a:r>
              <a:rPr lang="en-US" sz="3800" b="1">
                <a:solidFill>
                  <a:schemeClr val="dk1"/>
                </a:solidFill>
                <a:latin typeface="Garamond"/>
                <a:ea typeface="Garamond"/>
                <a:cs typeface="Garamond"/>
                <a:sym typeface="Garamond"/>
              </a:rPr>
              <a:t>Name : Dr Swaati Mhatre</a:t>
            </a:r>
            <a:endParaRPr sz="3800" b="1">
              <a:solidFill>
                <a:schemeClr val="dk1"/>
              </a:solidFill>
              <a:latin typeface="Garamond"/>
              <a:ea typeface="Garamond"/>
              <a:cs typeface="Garamond"/>
              <a:sym typeface="Garamond"/>
            </a:endParaRPr>
          </a:p>
          <a:p>
            <a:pPr marL="12700" marR="0" lvl="0" indent="0" algn="just" rtl="0">
              <a:lnSpc>
                <a:spcPct val="100000"/>
              </a:lnSpc>
              <a:spcBef>
                <a:spcPts val="0"/>
              </a:spcBef>
              <a:spcAft>
                <a:spcPts val="0"/>
              </a:spcAft>
              <a:buNone/>
            </a:pPr>
            <a:r>
              <a:rPr lang="en-US" sz="3800" b="1">
                <a:solidFill>
                  <a:schemeClr val="dk1"/>
                </a:solidFill>
                <a:latin typeface="Garamond"/>
                <a:ea typeface="Garamond"/>
                <a:cs typeface="Garamond"/>
                <a:sym typeface="Garamond"/>
              </a:rPr>
              <a:t>Email: </a:t>
            </a:r>
            <a:r>
              <a:rPr lang="en-US" sz="3800" b="1" u="sng">
                <a:solidFill>
                  <a:schemeClr val="hlink"/>
                </a:solidFill>
                <a:latin typeface="Garamond"/>
                <a:ea typeface="Garamond"/>
                <a:cs typeface="Garamond"/>
                <a:sym typeface="Garamond"/>
                <a:hlinkClick r:id="rId3"/>
              </a:rPr>
              <a:t>swaatimhatre@ymail.com</a:t>
            </a:r>
            <a:endParaRPr sz="3800" b="1">
              <a:solidFill>
                <a:schemeClr val="dk1"/>
              </a:solidFill>
              <a:latin typeface="Garamond"/>
              <a:ea typeface="Garamond"/>
              <a:cs typeface="Garamond"/>
              <a:sym typeface="Garamond"/>
            </a:endParaRPr>
          </a:p>
          <a:p>
            <a:pPr marL="12700" marR="0" lvl="0" indent="0" algn="just" rtl="0">
              <a:lnSpc>
                <a:spcPct val="100000"/>
              </a:lnSpc>
              <a:spcBef>
                <a:spcPts val="0"/>
              </a:spcBef>
              <a:spcAft>
                <a:spcPts val="0"/>
              </a:spcAft>
              <a:buNone/>
            </a:pPr>
            <a:r>
              <a:rPr lang="en-US" sz="3800" b="1">
                <a:solidFill>
                  <a:schemeClr val="dk1"/>
                </a:solidFill>
                <a:latin typeface="Garamond"/>
                <a:ea typeface="Garamond"/>
                <a:cs typeface="Garamond"/>
                <a:sym typeface="Garamond"/>
              </a:rPr>
              <a:t>Qualification: </a:t>
            </a:r>
            <a:r>
              <a:rPr lang="en-US" sz="3800">
                <a:solidFill>
                  <a:schemeClr val="dk1"/>
                </a:solidFill>
                <a:latin typeface="Garamond"/>
                <a:ea typeface="Garamond"/>
                <a:cs typeface="Garamond"/>
                <a:sym typeface="Garamond"/>
              </a:rPr>
              <a:t>BAMS (Ayurveda and Panchkarma practitioner and also Access consciousness bar practitioner )</a:t>
            </a:r>
            <a:endParaRPr/>
          </a:p>
          <a:p>
            <a:pPr marL="12700" marR="0" lvl="0" indent="0" algn="just" rtl="0">
              <a:lnSpc>
                <a:spcPct val="100000"/>
              </a:lnSpc>
              <a:spcBef>
                <a:spcPts val="0"/>
              </a:spcBef>
              <a:spcAft>
                <a:spcPts val="0"/>
              </a:spcAft>
              <a:buNone/>
            </a:pPr>
            <a:r>
              <a:rPr lang="en-US" sz="3800" b="1">
                <a:solidFill>
                  <a:schemeClr val="dk1"/>
                </a:solidFill>
                <a:latin typeface="Garamond"/>
                <a:ea typeface="Garamond"/>
                <a:cs typeface="Garamond"/>
                <a:sym typeface="Garamond"/>
              </a:rPr>
              <a:t>Work experienced : </a:t>
            </a:r>
            <a:r>
              <a:rPr lang="en-US" sz="3800">
                <a:solidFill>
                  <a:schemeClr val="dk1"/>
                </a:solidFill>
                <a:latin typeface="Garamond"/>
                <a:ea typeface="Garamond"/>
                <a:cs typeface="Garamond"/>
                <a:sym typeface="Garamond"/>
              </a:rPr>
              <a:t>15 years</a:t>
            </a:r>
            <a:endParaRPr/>
          </a:p>
        </p:txBody>
      </p:sp>
      <p:sp>
        <p:nvSpPr>
          <p:cNvPr id="309" name="Google Shape;309;p24"/>
          <p:cNvSpPr/>
          <p:nvPr/>
        </p:nvSpPr>
        <p:spPr>
          <a:xfrm>
            <a:off x="356010" y="282713"/>
            <a:ext cx="2443806" cy="1057559"/>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0" name="Google Shape;310;p24"/>
          <p:cNvSpPr/>
          <p:nvPr/>
        </p:nvSpPr>
        <p:spPr>
          <a:xfrm>
            <a:off x="12566649" y="4384431"/>
            <a:ext cx="6464808" cy="339639"/>
          </a:xfrm>
          <a:custGeom>
            <a:avLst/>
            <a:gdLst/>
            <a:ahLst/>
            <a:cxnLst/>
            <a:rect l="l" t="t" r="r" b="b"/>
            <a:pathLst>
              <a:path w="6848475" h="309879" extrusionOk="0">
                <a:moveTo>
                  <a:pt x="6847959" y="309718"/>
                </a:moveTo>
                <a:lnTo>
                  <a:pt x="0" y="309718"/>
                </a:lnTo>
                <a:lnTo>
                  <a:pt x="0" y="0"/>
                </a:lnTo>
                <a:lnTo>
                  <a:pt x="6847959" y="0"/>
                </a:lnTo>
                <a:lnTo>
                  <a:pt x="6847959" y="309718"/>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1" name="Google Shape;311;p24"/>
          <p:cNvSpPr/>
          <p:nvPr/>
        </p:nvSpPr>
        <p:spPr>
          <a:xfrm>
            <a:off x="0" y="5361093"/>
            <a:ext cx="607695" cy="5948045"/>
          </a:xfrm>
          <a:custGeom>
            <a:avLst/>
            <a:gdLst/>
            <a:ahLst/>
            <a:cxnLst/>
            <a:rect l="l" t="t" r="r" b="b"/>
            <a:pathLst>
              <a:path w="607695" h="5948045" extrusionOk="0">
                <a:moveTo>
                  <a:pt x="0" y="5947462"/>
                </a:moveTo>
                <a:lnTo>
                  <a:pt x="607311" y="5947462"/>
                </a:lnTo>
                <a:lnTo>
                  <a:pt x="607311" y="0"/>
                </a:lnTo>
                <a:lnTo>
                  <a:pt x="0" y="0"/>
                </a:lnTo>
                <a:lnTo>
                  <a:pt x="0" y="5947462"/>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2" name="Google Shape;312;p24"/>
          <p:cNvSpPr txBox="1">
            <a:spLocks noGrp="1"/>
          </p:cNvSpPr>
          <p:nvPr>
            <p:ph type="sldNum" idx="12"/>
          </p:nvPr>
        </p:nvSpPr>
        <p:spPr>
          <a:xfrm>
            <a:off x="14474952" y="10517695"/>
            <a:ext cx="4623943" cy="565467"/>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26</a:t>
            </a:fld>
            <a:endParaRPr/>
          </a:p>
        </p:txBody>
      </p:sp>
      <p:sp>
        <p:nvSpPr>
          <p:cNvPr id="313" name="Google Shape;313;p24"/>
          <p:cNvSpPr txBox="1">
            <a:spLocks noGrp="1"/>
          </p:cNvSpPr>
          <p:nvPr>
            <p:ph type="title"/>
          </p:nvPr>
        </p:nvSpPr>
        <p:spPr>
          <a:xfrm>
            <a:off x="1212850" y="854075"/>
            <a:ext cx="18364200" cy="3215710"/>
          </a:xfrm>
          <a:prstGeom prst="rect">
            <a:avLst/>
          </a:prstGeom>
          <a:noFill/>
          <a:ln>
            <a:noFill/>
          </a:ln>
        </p:spPr>
        <p:txBody>
          <a:bodyPr spcFirstLastPara="1" wrap="square" lIns="0" tIns="1101800" rIns="0" bIns="0" anchor="t" anchorCtr="0">
            <a:spAutoFit/>
          </a:bodyPr>
          <a:lstStyle/>
          <a:p>
            <a:pPr marL="307340" lvl="0" indent="0" algn="l" rtl="0">
              <a:lnSpc>
                <a:spcPct val="84895"/>
              </a:lnSpc>
              <a:spcBef>
                <a:spcPts val="0"/>
              </a:spcBef>
              <a:spcAft>
                <a:spcPts val="0"/>
              </a:spcAft>
              <a:buNone/>
            </a:pPr>
            <a:r>
              <a:rPr lang="en-US" sz="6600" dirty="0"/>
              <a:t>DR SWAATI MHATRE-  COUNCIL MEMBER</a:t>
            </a:r>
            <a:br>
              <a:rPr lang="en-US" sz="9600" dirty="0"/>
            </a:br>
            <a:endParaRPr sz="2950" dirty="0">
              <a:latin typeface="Open Sans"/>
              <a:ea typeface="Open Sans"/>
              <a:cs typeface="Open Sans"/>
              <a:sym typeface="Open Sans"/>
            </a:endParaRPr>
          </a:p>
        </p:txBody>
      </p:sp>
      <p:sp>
        <p:nvSpPr>
          <p:cNvPr id="314" name="Google Shape;314;p24"/>
          <p:cNvSpPr txBox="1"/>
          <p:nvPr/>
        </p:nvSpPr>
        <p:spPr>
          <a:xfrm>
            <a:off x="1212850" y="1082675"/>
            <a:ext cx="18364200" cy="2600157"/>
          </a:xfrm>
          <a:prstGeom prst="rect">
            <a:avLst/>
          </a:prstGeom>
          <a:noFill/>
          <a:ln>
            <a:noFill/>
          </a:ln>
        </p:spPr>
        <p:txBody>
          <a:bodyPr spcFirstLastPara="1" wrap="square" lIns="0" tIns="1101800" rIns="0" bIns="0" anchor="t" anchorCtr="0">
            <a:spAutoFit/>
          </a:bodyPr>
          <a:lstStyle/>
          <a:p>
            <a:pPr marL="307340" marR="0" lvl="0" indent="0" algn="l" rtl="0">
              <a:lnSpc>
                <a:spcPct val="123484"/>
              </a:lnSpc>
              <a:spcBef>
                <a:spcPts val="0"/>
              </a:spcBef>
              <a:spcAft>
                <a:spcPts val="0"/>
              </a:spcAft>
              <a:buClr>
                <a:schemeClr val="dk1"/>
              </a:buClr>
              <a:buSzPts val="6600"/>
              <a:buFont typeface="Calibri"/>
              <a:buNone/>
            </a:pPr>
            <a:endParaRPr sz="6600" b="1" i="0" u="none" strike="noStrike" cap="none">
              <a:solidFill>
                <a:srgbClr val="42210B"/>
              </a:solidFill>
              <a:latin typeface="Garamond"/>
              <a:ea typeface="Garamond"/>
              <a:cs typeface="Garamond"/>
              <a:sym typeface="Garamond"/>
            </a:endParaRPr>
          </a:p>
          <a:p>
            <a:pPr marL="304800" marR="0" lvl="0" indent="0" algn="l" rtl="0">
              <a:lnSpc>
                <a:spcPct val="94722"/>
              </a:lnSpc>
              <a:spcBef>
                <a:spcPts val="0"/>
              </a:spcBef>
              <a:spcAft>
                <a:spcPts val="0"/>
              </a:spcAft>
              <a:buClr>
                <a:srgbClr val="42210B"/>
              </a:buClr>
              <a:buSzPts val="3600"/>
              <a:buFont typeface="Open Sans"/>
              <a:buNone/>
            </a:pPr>
            <a:r>
              <a:rPr lang="en-US" sz="3600" b="1" i="0" u="none" strike="noStrike" cap="none">
                <a:solidFill>
                  <a:srgbClr val="42210B"/>
                </a:solidFill>
                <a:latin typeface="Open Sans"/>
                <a:ea typeface="Open Sans"/>
                <a:cs typeface="Open Sans"/>
                <a:sym typeface="Open Sans"/>
              </a:rPr>
              <a:t>WICCI WELLNESS &amp; WELLBEING  COUNCIL GUJARAT</a:t>
            </a:r>
            <a:endParaRPr sz="3600" b="1" i="0" u="none" strike="noStrike" cap="none">
              <a:solidFill>
                <a:srgbClr val="42210B"/>
              </a:solidFill>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33"/>
          <p:cNvSpPr/>
          <p:nvPr/>
        </p:nvSpPr>
        <p:spPr>
          <a:xfrm>
            <a:off x="1136650" y="1670160"/>
            <a:ext cx="18211801" cy="9242315"/>
          </a:xfrm>
          <a:custGeom>
            <a:avLst/>
            <a:gdLst/>
            <a:ahLst/>
            <a:cxnLst/>
            <a:rect l="l" t="t" r="r" b="b"/>
            <a:pathLst>
              <a:path w="6727825" h="11287760" extrusionOk="0">
                <a:moveTo>
                  <a:pt x="0" y="11287614"/>
                </a:moveTo>
                <a:lnTo>
                  <a:pt x="6727669" y="11287614"/>
                </a:lnTo>
                <a:lnTo>
                  <a:pt x="6727669" y="0"/>
                </a:lnTo>
                <a:lnTo>
                  <a:pt x="0" y="0"/>
                </a:lnTo>
                <a:lnTo>
                  <a:pt x="0" y="11287614"/>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6" name="Google Shape;446;p33"/>
          <p:cNvSpPr/>
          <p:nvPr/>
        </p:nvSpPr>
        <p:spPr>
          <a:xfrm>
            <a:off x="1118988" y="1627797"/>
            <a:ext cx="11774805" cy="1948180"/>
          </a:xfrm>
          <a:custGeom>
            <a:avLst/>
            <a:gdLst/>
            <a:ahLst/>
            <a:cxnLst/>
            <a:rect l="l" t="t" r="r" b="b"/>
            <a:pathLst>
              <a:path w="11774805" h="1948180" extrusionOk="0">
                <a:moveTo>
                  <a:pt x="11774384" y="1947584"/>
                </a:moveTo>
                <a:lnTo>
                  <a:pt x="0" y="1947584"/>
                </a:lnTo>
                <a:lnTo>
                  <a:pt x="0" y="0"/>
                </a:lnTo>
                <a:lnTo>
                  <a:pt x="11774384" y="0"/>
                </a:lnTo>
                <a:lnTo>
                  <a:pt x="11774384" y="1947584"/>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47" name="Google Shape;447;p33" descr="29336F40-5B91-43C8-93AB-590225DBD1C4-L0-001"/>
          <p:cNvPicPr preferRelativeResize="0"/>
          <p:nvPr/>
        </p:nvPicPr>
        <p:blipFill rotWithShape="1">
          <a:blip r:embed="rId3">
            <a:alphaModFix/>
          </a:blip>
          <a:srcRect l="4228" r="3615" b="4299"/>
          <a:stretch/>
        </p:blipFill>
        <p:spPr>
          <a:xfrm>
            <a:off x="8680450" y="3595858"/>
            <a:ext cx="8229600" cy="7164217"/>
          </a:xfrm>
          <a:prstGeom prst="rect">
            <a:avLst/>
          </a:prstGeom>
          <a:noFill/>
          <a:ln>
            <a:noFill/>
          </a:ln>
        </p:spPr>
      </p:pic>
      <p:sp>
        <p:nvSpPr>
          <p:cNvPr id="448" name="Google Shape;448;p33"/>
          <p:cNvSpPr txBox="1">
            <a:spLocks noGrp="1"/>
          </p:cNvSpPr>
          <p:nvPr>
            <p:ph type="body" idx="1"/>
          </p:nvPr>
        </p:nvSpPr>
        <p:spPr>
          <a:xfrm>
            <a:off x="1898650" y="3935723"/>
            <a:ext cx="5562600" cy="6736460"/>
          </a:xfrm>
          <a:prstGeom prst="rect">
            <a:avLst/>
          </a:prstGeom>
          <a:noFill/>
          <a:ln>
            <a:noFill/>
          </a:ln>
        </p:spPr>
        <p:txBody>
          <a:bodyPr spcFirstLastPara="1" wrap="square" lIns="0" tIns="0" rIns="0" bIns="0" anchor="t" anchorCtr="0">
            <a:spAutoFit/>
          </a:bodyPr>
          <a:lstStyle/>
          <a:p>
            <a:pPr marL="12700" marR="5080" lvl="0" indent="0" algn="just" rtl="0">
              <a:lnSpc>
                <a:spcPct val="125899"/>
              </a:lnSpc>
              <a:spcBef>
                <a:spcPts val="0"/>
              </a:spcBef>
              <a:spcAft>
                <a:spcPts val="0"/>
              </a:spcAft>
              <a:buNone/>
            </a:pPr>
            <a:r>
              <a:rPr lang="en-US">
                <a:solidFill>
                  <a:schemeClr val="dk1"/>
                </a:solidFill>
              </a:rPr>
              <a:t>WICCI is supported by the massive global networks of ALL Ladies League (ALL), Women Economic Forum (WEF), and SHEconomy.</a:t>
            </a:r>
            <a:endParaRPr/>
          </a:p>
          <a:p>
            <a:pPr marL="0" lvl="0" indent="0" algn="just" rtl="0">
              <a:lnSpc>
                <a:spcPct val="100000"/>
              </a:lnSpc>
              <a:spcBef>
                <a:spcPts val="40"/>
              </a:spcBef>
              <a:spcAft>
                <a:spcPts val="0"/>
              </a:spcAft>
              <a:buNone/>
            </a:pPr>
            <a:endParaRPr sz="2950">
              <a:solidFill>
                <a:schemeClr val="dk1"/>
              </a:solidFill>
              <a:latin typeface="Times New Roman"/>
              <a:ea typeface="Times New Roman"/>
              <a:cs typeface="Times New Roman"/>
              <a:sym typeface="Times New Roman"/>
            </a:endParaRPr>
          </a:p>
          <a:p>
            <a:pPr marL="12700" marR="136525" lvl="0" indent="0" algn="just" rtl="0">
              <a:lnSpc>
                <a:spcPct val="125899"/>
              </a:lnSpc>
              <a:spcBef>
                <a:spcPts val="0"/>
              </a:spcBef>
              <a:spcAft>
                <a:spcPts val="0"/>
              </a:spcAft>
              <a:buNone/>
            </a:pPr>
            <a:r>
              <a:rPr lang="en-US">
                <a:solidFill>
                  <a:schemeClr val="dk1"/>
                </a:solidFill>
              </a:rPr>
              <a:t>ALL </a:t>
            </a:r>
            <a:r>
              <a:rPr lang="en-US" b="0">
                <a:solidFill>
                  <a:schemeClr val="dk1"/>
                </a:solidFill>
                <a:latin typeface="Garamond"/>
                <a:ea typeface="Garamond"/>
                <a:cs typeface="Garamond"/>
                <a:sym typeface="Garamond"/>
              </a:rPr>
              <a:t>is a movement of ‘Sisters Beyond Borders.’</a:t>
            </a:r>
            <a:endParaRPr/>
          </a:p>
          <a:p>
            <a:pPr marL="12700" marR="368935" lvl="0" indent="0" algn="just" rtl="0">
              <a:lnSpc>
                <a:spcPct val="125899"/>
              </a:lnSpc>
              <a:spcBef>
                <a:spcPts val="0"/>
              </a:spcBef>
              <a:spcAft>
                <a:spcPts val="0"/>
              </a:spcAft>
              <a:buNone/>
            </a:pPr>
            <a:endParaRPr>
              <a:solidFill>
                <a:schemeClr val="dk1"/>
              </a:solidFill>
            </a:endParaRPr>
          </a:p>
          <a:p>
            <a:pPr marL="12700" marR="368935" lvl="0" indent="0" algn="just" rtl="0">
              <a:lnSpc>
                <a:spcPct val="125899"/>
              </a:lnSpc>
              <a:spcBef>
                <a:spcPts val="0"/>
              </a:spcBef>
              <a:spcAft>
                <a:spcPts val="0"/>
              </a:spcAft>
              <a:buNone/>
            </a:pPr>
            <a:r>
              <a:rPr lang="en-US">
                <a:solidFill>
                  <a:schemeClr val="dk1"/>
                </a:solidFill>
              </a:rPr>
              <a:t>WEF </a:t>
            </a:r>
            <a:r>
              <a:rPr lang="en-US" b="0">
                <a:solidFill>
                  <a:schemeClr val="dk1"/>
                </a:solidFill>
                <a:latin typeface="Garamond"/>
                <a:ea typeface="Garamond"/>
                <a:cs typeface="Garamond"/>
                <a:sym typeface="Garamond"/>
              </a:rPr>
              <a:t>is a platform for ‘Business Beyond Borders.’ </a:t>
            </a:r>
            <a:r>
              <a:rPr lang="en-US">
                <a:solidFill>
                  <a:schemeClr val="dk1"/>
                </a:solidFill>
              </a:rPr>
              <a:t>SHEconomy </a:t>
            </a:r>
            <a:r>
              <a:rPr lang="en-US" b="0">
                <a:solidFill>
                  <a:schemeClr val="dk1"/>
                </a:solidFill>
                <a:latin typeface="Garamond"/>
                <a:ea typeface="Garamond"/>
                <a:cs typeface="Garamond"/>
                <a:sym typeface="Garamond"/>
              </a:rPr>
              <a:t>is e-commerce for women worldwide in Goods &amp; Services for ‘Commerce </a:t>
            </a:r>
            <a:r>
              <a:rPr lang="en-US" b="0">
                <a:solidFill>
                  <a:schemeClr val="dk1"/>
                </a:solidFill>
              </a:rPr>
              <a:t>B</a:t>
            </a:r>
            <a:r>
              <a:rPr lang="en-US" b="0">
                <a:solidFill>
                  <a:schemeClr val="dk1"/>
                </a:solidFill>
                <a:latin typeface="Garamond"/>
                <a:ea typeface="Garamond"/>
                <a:cs typeface="Garamond"/>
                <a:sym typeface="Garamond"/>
              </a:rPr>
              <a:t>eyond </a:t>
            </a:r>
            <a:r>
              <a:rPr lang="en-US" b="0">
                <a:solidFill>
                  <a:schemeClr val="dk1"/>
                </a:solidFill>
              </a:rPr>
              <a:t>B</a:t>
            </a:r>
            <a:r>
              <a:rPr lang="en-US" b="0">
                <a:solidFill>
                  <a:schemeClr val="dk1"/>
                </a:solidFill>
                <a:latin typeface="Garamond"/>
                <a:ea typeface="Garamond"/>
                <a:cs typeface="Garamond"/>
                <a:sym typeface="Garamond"/>
              </a:rPr>
              <a:t>orders’</a:t>
            </a:r>
            <a:endParaRPr b="0">
              <a:solidFill>
                <a:schemeClr val="dk1"/>
              </a:solidFill>
              <a:latin typeface="Garamond"/>
              <a:ea typeface="Garamond"/>
              <a:cs typeface="Garamond"/>
              <a:sym typeface="Garamond"/>
            </a:endParaRPr>
          </a:p>
        </p:txBody>
      </p:sp>
      <p:sp>
        <p:nvSpPr>
          <p:cNvPr id="449" name="Google Shape;449;p33"/>
          <p:cNvSpPr txBox="1">
            <a:spLocks noGrp="1"/>
          </p:cNvSpPr>
          <p:nvPr>
            <p:ph type="title"/>
          </p:nvPr>
        </p:nvSpPr>
        <p:spPr>
          <a:xfrm>
            <a:off x="1381085" y="1670160"/>
            <a:ext cx="17341928" cy="2780029"/>
          </a:xfrm>
          <a:prstGeom prst="rect">
            <a:avLst/>
          </a:prstGeom>
          <a:noFill/>
          <a:ln>
            <a:noFill/>
          </a:ln>
        </p:spPr>
        <p:txBody>
          <a:bodyPr spcFirstLastPara="1" wrap="square" lIns="0" tIns="227475" rIns="0" bIns="0" anchor="t" anchorCtr="0">
            <a:spAutoFit/>
          </a:bodyPr>
          <a:lstStyle/>
          <a:p>
            <a:pPr marL="513715" lvl="0" indent="0" algn="l" rtl="0">
              <a:lnSpc>
                <a:spcPct val="100000"/>
              </a:lnSpc>
              <a:spcBef>
                <a:spcPts val="0"/>
              </a:spcBef>
              <a:spcAft>
                <a:spcPts val="0"/>
              </a:spcAft>
              <a:buNone/>
            </a:pPr>
            <a:r>
              <a:rPr lang="en-US" dirty="0"/>
              <a:t>SUPPORTED BY</a:t>
            </a:r>
            <a:endParaRPr dirty="0"/>
          </a:p>
        </p:txBody>
      </p:sp>
      <p:sp>
        <p:nvSpPr>
          <p:cNvPr id="450" name="Google Shape;450;p33"/>
          <p:cNvSpPr/>
          <p:nvPr/>
        </p:nvSpPr>
        <p:spPr>
          <a:xfrm>
            <a:off x="356010" y="282713"/>
            <a:ext cx="2443806" cy="1057559"/>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1" name="Google Shape;451;p33"/>
          <p:cNvSpPr txBox="1">
            <a:spLocks noGrp="1"/>
          </p:cNvSpPr>
          <p:nvPr>
            <p:ph type="sldNum" idx="12"/>
          </p:nvPr>
        </p:nvSpPr>
        <p:spPr>
          <a:xfrm>
            <a:off x="14474952" y="10517695"/>
            <a:ext cx="4623943" cy="565467"/>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455"/>
        <p:cNvGrpSpPr/>
        <p:nvPr/>
      </p:nvGrpSpPr>
      <p:grpSpPr>
        <a:xfrm>
          <a:off x="0" y="0"/>
          <a:ext cx="0" cy="0"/>
          <a:chOff x="0" y="0"/>
          <a:chExt cx="0" cy="0"/>
        </a:xfrm>
      </p:grpSpPr>
      <p:pic>
        <p:nvPicPr>
          <p:cNvPr id="456" name="Google Shape;456;p34"/>
          <p:cNvPicPr preferRelativeResize="0"/>
          <p:nvPr/>
        </p:nvPicPr>
        <p:blipFill rotWithShape="1">
          <a:blip r:embed="rId4">
            <a:alphaModFix/>
          </a:blip>
          <a:srcRect/>
          <a:stretch/>
        </p:blipFill>
        <p:spPr>
          <a:xfrm>
            <a:off x="-261913" y="-669925"/>
            <a:ext cx="4013137" cy="2885765"/>
          </a:xfrm>
          <a:prstGeom prst="rect">
            <a:avLst/>
          </a:prstGeom>
          <a:noFill/>
          <a:ln>
            <a:noFill/>
          </a:ln>
        </p:spPr>
      </p:pic>
      <p:sp>
        <p:nvSpPr>
          <p:cNvPr id="457" name="Google Shape;457;p34"/>
          <p:cNvSpPr txBox="1">
            <a:spLocks noGrp="1"/>
          </p:cNvSpPr>
          <p:nvPr>
            <p:ph type="title"/>
          </p:nvPr>
        </p:nvSpPr>
        <p:spPr>
          <a:xfrm>
            <a:off x="5937250" y="-212725"/>
            <a:ext cx="14289333" cy="1550589"/>
          </a:xfrm>
          <a:prstGeom prst="rect">
            <a:avLst/>
          </a:prstGeom>
          <a:noFill/>
          <a:ln>
            <a:noFill/>
          </a:ln>
        </p:spPr>
        <p:txBody>
          <a:bodyPr spcFirstLastPara="1" wrap="square" lIns="0" tIns="227475" rIns="0" bIns="0" anchor="t" anchorCtr="0">
            <a:spAutoFit/>
          </a:bodyPr>
          <a:lstStyle/>
          <a:p>
            <a:pPr marL="12700" lvl="0" indent="0" algn="l" rtl="0">
              <a:lnSpc>
                <a:spcPct val="156439"/>
              </a:lnSpc>
              <a:spcBef>
                <a:spcPts val="0"/>
              </a:spcBef>
              <a:spcAft>
                <a:spcPts val="0"/>
              </a:spcAft>
              <a:buNone/>
            </a:pPr>
            <a:r>
              <a:rPr lang="en-US" sz="6600">
                <a:solidFill>
                  <a:srgbClr val="CC0099"/>
                </a:solidFill>
              </a:rPr>
              <a:t> COUNTRIES      REPRESENTED </a:t>
            </a:r>
            <a:endParaRPr sz="6600">
              <a:solidFill>
                <a:srgbClr val="CC0099"/>
              </a:solidFill>
            </a:endParaRPr>
          </a:p>
        </p:txBody>
      </p:sp>
      <p:sp>
        <p:nvSpPr>
          <p:cNvPr id="458" name="Google Shape;458;p34"/>
          <p:cNvSpPr/>
          <p:nvPr/>
        </p:nvSpPr>
        <p:spPr>
          <a:xfrm>
            <a:off x="374650" y="7483475"/>
            <a:ext cx="19278600" cy="3581400"/>
          </a:xfrm>
          <a:custGeom>
            <a:avLst/>
            <a:gdLst/>
            <a:ahLst/>
            <a:cxnLst/>
            <a:rect l="l" t="t" r="r" b="b"/>
            <a:pathLst>
              <a:path w="6727825" h="11287760" extrusionOk="0">
                <a:moveTo>
                  <a:pt x="0" y="11287614"/>
                </a:moveTo>
                <a:lnTo>
                  <a:pt x="6727669" y="11287614"/>
                </a:lnTo>
                <a:lnTo>
                  <a:pt x="6727669" y="0"/>
                </a:lnTo>
                <a:lnTo>
                  <a:pt x="0" y="0"/>
                </a:lnTo>
                <a:lnTo>
                  <a:pt x="0" y="11287614"/>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9" name="Google Shape;459;p34"/>
          <p:cNvSpPr txBox="1"/>
          <p:nvPr/>
        </p:nvSpPr>
        <p:spPr>
          <a:xfrm>
            <a:off x="603250" y="7635875"/>
            <a:ext cx="18745200" cy="3231654"/>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US" sz="3000">
                <a:solidFill>
                  <a:schemeClr val="dk1"/>
                </a:solidFill>
                <a:latin typeface="Times New Roman"/>
                <a:ea typeface="Times New Roman"/>
                <a:cs typeface="Times New Roman"/>
                <a:sym typeface="Times New Roman"/>
              </a:rPr>
              <a:t>Albania, Angola, Armenia, Argentina, Australia, Azerbaijan, Bangladesh, Brazil, Burundi, Cameroon, Canada, Chad, China, Costa Rica, Croatia, Cyprus, Czech Republic, Colombia, Ecuador, Egypt, Ghana, Germany, Greece, Guatemala, Hong Kong, Hungary, India, Italy, Israel, Ireland, Japan, Kazakhstan, Kenya, Kyrgyzstan, Lesotho, Luxembourg, Malawi, Malaysia, Mexico, Moldova, Monaco, Montenegro, Morocco, Mozambique, Malta, Netherlands, Nigeria, Nepal, New Zealand, North Macedonia, Norway, Paraguay, Portugal, Peru, Puerto Rico, Philippines, Qatar, Romania, Russia, Rwanda, Serbia, Singapore, Slovenia, Spain, South Africa, South Korea, Suriname, Sweden, Switzerland, Syria, Tunisia, Turkey, Uganda, Ukraine, UK, Uruguay, Venezuela, Vietnam, Virgin Islands (US), UAE, USA, Uzbekistan, Zimbabwe.</a:t>
            </a:r>
            <a:endParaRPr sz="3000">
              <a:solidFill>
                <a:schemeClr val="dk1"/>
              </a:solidFill>
              <a:latin typeface="Times New Roman"/>
              <a:ea typeface="Times New Roman"/>
              <a:cs typeface="Times New Roman"/>
              <a:sym typeface="Times New Roman"/>
            </a:endParaRPr>
          </a:p>
        </p:txBody>
      </p:sp>
      <p:sp>
        <p:nvSpPr>
          <p:cNvPr id="460" name="Google Shape;460;p34"/>
          <p:cNvSpPr txBox="1">
            <a:spLocks noGrp="1"/>
          </p:cNvSpPr>
          <p:nvPr>
            <p:ph type="sldNum" idx="12"/>
          </p:nvPr>
        </p:nvSpPr>
        <p:spPr>
          <a:xfrm>
            <a:off x="14474952" y="10517695"/>
            <a:ext cx="4623943" cy="565467"/>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35"/>
          <p:cNvSpPr txBox="1"/>
          <p:nvPr/>
        </p:nvSpPr>
        <p:spPr>
          <a:xfrm>
            <a:off x="7818111" y="6778473"/>
            <a:ext cx="4803140" cy="20383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None/>
            </a:pPr>
            <a:r>
              <a:rPr lang="en-US" sz="1400">
                <a:solidFill>
                  <a:srgbClr val="DD8EA8"/>
                </a:solidFill>
                <a:latin typeface="Arial"/>
                <a:ea typeface="Arial"/>
                <a:cs typeface="Arial"/>
                <a:sym typeface="Arial"/>
              </a:rPr>
              <a:t>WOMEN'S INDIAN CHAMBER OF COMMERCE ANDINDUSTRY</a:t>
            </a:r>
            <a:endParaRPr sz="1400">
              <a:solidFill>
                <a:schemeClr val="dk1"/>
              </a:solidFill>
              <a:latin typeface="Arial"/>
              <a:ea typeface="Arial"/>
              <a:cs typeface="Arial"/>
              <a:sym typeface="Arial"/>
            </a:endParaRPr>
          </a:p>
        </p:txBody>
      </p:sp>
      <p:sp>
        <p:nvSpPr>
          <p:cNvPr id="466" name="Google Shape;466;p35"/>
          <p:cNvSpPr txBox="1">
            <a:spLocks noGrp="1"/>
          </p:cNvSpPr>
          <p:nvPr>
            <p:ph type="sldNum" idx="12"/>
          </p:nvPr>
        </p:nvSpPr>
        <p:spPr>
          <a:xfrm>
            <a:off x="14474952" y="10517695"/>
            <a:ext cx="4623943" cy="565467"/>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71"/>
        <p:cNvGrpSpPr/>
        <p:nvPr/>
      </p:nvGrpSpPr>
      <p:grpSpPr>
        <a:xfrm>
          <a:off x="0" y="0"/>
          <a:ext cx="0" cy="0"/>
          <a:chOff x="0" y="0"/>
          <a:chExt cx="0" cy="0"/>
        </a:xfrm>
      </p:grpSpPr>
      <p:sp>
        <p:nvSpPr>
          <p:cNvPr id="72" name="Google Shape;72;p9"/>
          <p:cNvSpPr/>
          <p:nvPr/>
        </p:nvSpPr>
        <p:spPr>
          <a:xfrm>
            <a:off x="0" y="5715"/>
            <a:ext cx="13376910" cy="11287760"/>
          </a:xfrm>
          <a:custGeom>
            <a:avLst/>
            <a:gdLst/>
            <a:ahLst/>
            <a:cxnLst/>
            <a:rect l="l" t="t" r="r" b="b"/>
            <a:pathLst>
              <a:path w="13376910" h="11287760" extrusionOk="0">
                <a:moveTo>
                  <a:pt x="0" y="11287614"/>
                </a:moveTo>
                <a:lnTo>
                  <a:pt x="13376430" y="11287614"/>
                </a:lnTo>
                <a:lnTo>
                  <a:pt x="13376430" y="0"/>
                </a:lnTo>
                <a:lnTo>
                  <a:pt x="0" y="0"/>
                </a:lnTo>
                <a:lnTo>
                  <a:pt x="0" y="11287614"/>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 name="Google Shape;73;p9"/>
          <p:cNvSpPr/>
          <p:nvPr/>
        </p:nvSpPr>
        <p:spPr>
          <a:xfrm>
            <a:off x="13376430" y="5715"/>
            <a:ext cx="6727825" cy="11287760"/>
          </a:xfrm>
          <a:custGeom>
            <a:avLst/>
            <a:gdLst/>
            <a:ahLst/>
            <a:cxnLst/>
            <a:rect l="l" t="t" r="r" b="b"/>
            <a:pathLst>
              <a:path w="6727825" h="11287760" extrusionOk="0">
                <a:moveTo>
                  <a:pt x="0" y="11287614"/>
                </a:moveTo>
                <a:lnTo>
                  <a:pt x="6727669" y="11287614"/>
                </a:lnTo>
                <a:lnTo>
                  <a:pt x="6727669" y="0"/>
                </a:lnTo>
                <a:lnTo>
                  <a:pt x="0" y="0"/>
                </a:lnTo>
                <a:lnTo>
                  <a:pt x="0" y="11287614"/>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 name="Google Shape;74;p9"/>
          <p:cNvSpPr txBox="1"/>
          <p:nvPr/>
        </p:nvSpPr>
        <p:spPr>
          <a:xfrm>
            <a:off x="1192797" y="3114666"/>
            <a:ext cx="7092110" cy="1708098"/>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None/>
            </a:pPr>
            <a:r>
              <a:rPr lang="en-US" sz="11100" b="1" i="1">
                <a:solidFill>
                  <a:schemeClr val="dk1"/>
                </a:solidFill>
                <a:latin typeface="Times New Roman"/>
                <a:ea typeface="Times New Roman"/>
                <a:cs typeface="Times New Roman"/>
                <a:sym typeface="Times New Roman"/>
              </a:rPr>
              <a:t>Welcoming</a:t>
            </a:r>
            <a:endParaRPr sz="11100">
              <a:solidFill>
                <a:schemeClr val="dk1"/>
              </a:solidFill>
              <a:latin typeface="Times New Roman"/>
              <a:ea typeface="Times New Roman"/>
              <a:cs typeface="Times New Roman"/>
              <a:sym typeface="Times New Roman"/>
            </a:endParaRPr>
          </a:p>
        </p:txBody>
      </p:sp>
      <p:sp>
        <p:nvSpPr>
          <p:cNvPr id="75" name="Google Shape;75;p9"/>
          <p:cNvSpPr txBox="1"/>
          <p:nvPr/>
        </p:nvSpPr>
        <p:spPr>
          <a:xfrm>
            <a:off x="1192797" y="4662482"/>
            <a:ext cx="11678910" cy="3500875"/>
          </a:xfrm>
          <a:prstGeom prst="rect">
            <a:avLst/>
          </a:prstGeom>
          <a:noFill/>
          <a:ln>
            <a:noFill/>
          </a:ln>
        </p:spPr>
        <p:txBody>
          <a:bodyPr spcFirstLastPara="1" wrap="square" lIns="0" tIns="0" rIns="0" bIns="0" anchor="t" anchorCtr="0">
            <a:spAutoFit/>
          </a:bodyPr>
          <a:lstStyle/>
          <a:p>
            <a:pPr marL="12700" marR="0" lvl="0" indent="0" algn="l" rtl="0">
              <a:lnSpc>
                <a:spcPct val="110630"/>
              </a:lnSpc>
              <a:spcBef>
                <a:spcPts val="0"/>
              </a:spcBef>
              <a:spcAft>
                <a:spcPts val="0"/>
              </a:spcAft>
              <a:buNone/>
            </a:pPr>
            <a:r>
              <a:rPr lang="en-US" sz="11100" b="1" i="1">
                <a:solidFill>
                  <a:schemeClr val="dk1"/>
                </a:solidFill>
                <a:latin typeface="Times New Roman"/>
                <a:ea typeface="Times New Roman"/>
                <a:cs typeface="Times New Roman"/>
                <a:sym typeface="Times New Roman"/>
              </a:rPr>
              <a:t>Council Members to</a:t>
            </a:r>
            <a:endParaRPr sz="11100">
              <a:solidFill>
                <a:schemeClr val="dk1"/>
              </a:solidFill>
              <a:latin typeface="Times New Roman"/>
              <a:ea typeface="Times New Roman"/>
              <a:cs typeface="Times New Roman"/>
              <a:sym typeface="Times New Roman"/>
            </a:endParaRPr>
          </a:p>
          <a:p>
            <a:pPr marL="96520" marR="0" lvl="0" indent="0" algn="l" rtl="0">
              <a:lnSpc>
                <a:spcPct val="112238"/>
              </a:lnSpc>
              <a:spcBef>
                <a:spcPts val="0"/>
              </a:spcBef>
              <a:spcAft>
                <a:spcPts val="0"/>
              </a:spcAft>
              <a:buNone/>
            </a:pPr>
            <a:r>
              <a:rPr lang="en-US" sz="13400" b="1" i="1">
                <a:solidFill>
                  <a:schemeClr val="dk1"/>
                </a:solidFill>
                <a:latin typeface="Times New Roman"/>
                <a:ea typeface="Times New Roman"/>
                <a:cs typeface="Times New Roman"/>
                <a:sym typeface="Times New Roman"/>
              </a:rPr>
              <a:t>WICCI </a:t>
            </a:r>
            <a:endParaRPr sz="13400">
              <a:solidFill>
                <a:schemeClr val="dk1"/>
              </a:solidFill>
              <a:latin typeface="Times New Roman"/>
              <a:ea typeface="Times New Roman"/>
              <a:cs typeface="Times New Roman"/>
              <a:sym typeface="Times New Roman"/>
            </a:endParaRPr>
          </a:p>
        </p:txBody>
      </p:sp>
      <p:sp>
        <p:nvSpPr>
          <p:cNvPr id="76" name="Google Shape;76;p9"/>
          <p:cNvSpPr txBox="1"/>
          <p:nvPr/>
        </p:nvSpPr>
        <p:spPr>
          <a:xfrm>
            <a:off x="13681230" y="8257345"/>
            <a:ext cx="6505420" cy="2395336"/>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None/>
            </a:pPr>
            <a:r>
              <a:rPr lang="en-US" sz="4800" b="1" i="1">
                <a:solidFill>
                  <a:srgbClr val="42210B"/>
                </a:solidFill>
                <a:latin typeface="Times New Roman"/>
                <a:ea typeface="Times New Roman"/>
                <a:cs typeface="Times New Roman"/>
                <a:sym typeface="Times New Roman"/>
              </a:rPr>
              <a:t>President, Vice President</a:t>
            </a:r>
            <a:endParaRPr sz="4800">
              <a:solidFill>
                <a:schemeClr val="dk1"/>
              </a:solidFill>
              <a:latin typeface="Times New Roman"/>
              <a:ea typeface="Times New Roman"/>
              <a:cs typeface="Times New Roman"/>
              <a:sym typeface="Times New Roman"/>
            </a:endParaRPr>
          </a:p>
          <a:p>
            <a:pPr marL="12700" marR="5080" lvl="0" indent="0" algn="l" rtl="0">
              <a:lnSpc>
                <a:spcPct val="116599"/>
              </a:lnSpc>
              <a:spcBef>
                <a:spcPts val="0"/>
              </a:spcBef>
              <a:spcAft>
                <a:spcPts val="0"/>
              </a:spcAft>
              <a:buNone/>
            </a:pPr>
            <a:r>
              <a:rPr lang="en-US" sz="4800" b="1" i="1">
                <a:solidFill>
                  <a:srgbClr val="42210B"/>
                </a:solidFill>
                <a:latin typeface="Times New Roman"/>
                <a:ea typeface="Times New Roman"/>
                <a:cs typeface="Times New Roman"/>
                <a:sym typeface="Times New Roman"/>
              </a:rPr>
              <a:t>and 20+ Nominated Council Members</a:t>
            </a:r>
            <a:endParaRPr sz="4400">
              <a:solidFill>
                <a:schemeClr val="dk1"/>
              </a:solidFill>
              <a:latin typeface="Times New Roman"/>
              <a:ea typeface="Times New Roman"/>
              <a:cs typeface="Times New Roman"/>
              <a:sym typeface="Times New Roman"/>
            </a:endParaRPr>
          </a:p>
        </p:txBody>
      </p:sp>
      <p:pic>
        <p:nvPicPr>
          <p:cNvPr id="77" name="Google Shape;77;p9"/>
          <p:cNvPicPr preferRelativeResize="0"/>
          <p:nvPr/>
        </p:nvPicPr>
        <p:blipFill rotWithShape="1">
          <a:blip r:embed="rId3">
            <a:alphaModFix/>
          </a:blip>
          <a:srcRect/>
          <a:stretch/>
        </p:blipFill>
        <p:spPr>
          <a:xfrm>
            <a:off x="-261913" y="-888690"/>
            <a:ext cx="5284763" cy="3800165"/>
          </a:xfrm>
          <a:prstGeom prst="rect">
            <a:avLst/>
          </a:prstGeom>
          <a:noFill/>
          <a:ln>
            <a:noFill/>
          </a:ln>
        </p:spPr>
      </p:pic>
      <p:sp>
        <p:nvSpPr>
          <p:cNvPr id="78" name="Google Shape;78;p9"/>
          <p:cNvSpPr txBox="1">
            <a:spLocks noGrp="1"/>
          </p:cNvSpPr>
          <p:nvPr>
            <p:ph type="sldNum" idx="12"/>
          </p:nvPr>
        </p:nvSpPr>
        <p:spPr>
          <a:xfrm>
            <a:off x="14474952" y="10517695"/>
            <a:ext cx="4623943" cy="565467"/>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82"/>
        <p:cNvGrpSpPr/>
        <p:nvPr/>
      </p:nvGrpSpPr>
      <p:grpSpPr>
        <a:xfrm>
          <a:off x="0" y="0"/>
          <a:ext cx="0" cy="0"/>
          <a:chOff x="0" y="0"/>
          <a:chExt cx="0" cy="0"/>
        </a:xfrm>
      </p:grpSpPr>
      <p:grpSp>
        <p:nvGrpSpPr>
          <p:cNvPr id="83" name="Google Shape;83;p10"/>
          <p:cNvGrpSpPr/>
          <p:nvPr/>
        </p:nvGrpSpPr>
        <p:grpSpPr>
          <a:xfrm>
            <a:off x="774844" y="1844675"/>
            <a:ext cx="18606771" cy="2084070"/>
            <a:chOff x="774844" y="1844675"/>
            <a:chExt cx="18606771" cy="2084070"/>
          </a:xfrm>
        </p:grpSpPr>
        <p:sp>
          <p:nvSpPr>
            <p:cNvPr id="84" name="Google Shape;84;p10"/>
            <p:cNvSpPr/>
            <p:nvPr/>
          </p:nvSpPr>
          <p:spPr>
            <a:xfrm>
              <a:off x="774844" y="1844675"/>
              <a:ext cx="12602065" cy="2084070"/>
            </a:xfrm>
            <a:custGeom>
              <a:avLst/>
              <a:gdLst/>
              <a:ahLst/>
              <a:cxnLst/>
              <a:rect l="l" t="t" r="r" b="b"/>
              <a:pathLst>
                <a:path w="13376910" h="11287760" extrusionOk="0">
                  <a:moveTo>
                    <a:pt x="0" y="11287614"/>
                  </a:moveTo>
                  <a:lnTo>
                    <a:pt x="13376430" y="11287614"/>
                  </a:lnTo>
                  <a:lnTo>
                    <a:pt x="13376430" y="0"/>
                  </a:lnTo>
                  <a:lnTo>
                    <a:pt x="0" y="0"/>
                  </a:lnTo>
                  <a:lnTo>
                    <a:pt x="0" y="11287614"/>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 name="Google Shape;85;p10"/>
            <p:cNvSpPr/>
            <p:nvPr/>
          </p:nvSpPr>
          <p:spPr>
            <a:xfrm>
              <a:off x="13376431" y="1844675"/>
              <a:ext cx="6005184" cy="2084070"/>
            </a:xfrm>
            <a:custGeom>
              <a:avLst/>
              <a:gdLst/>
              <a:ahLst/>
              <a:cxnLst/>
              <a:rect l="l" t="t" r="r" b="b"/>
              <a:pathLst>
                <a:path w="6727825" h="11287760" extrusionOk="0">
                  <a:moveTo>
                    <a:pt x="0" y="11287614"/>
                  </a:moveTo>
                  <a:lnTo>
                    <a:pt x="6727669" y="11287614"/>
                  </a:lnTo>
                  <a:lnTo>
                    <a:pt x="6727669" y="0"/>
                  </a:lnTo>
                  <a:lnTo>
                    <a:pt x="0" y="0"/>
                  </a:lnTo>
                  <a:lnTo>
                    <a:pt x="0" y="11287614"/>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86" name="Google Shape;86;p10"/>
          <p:cNvSpPr/>
          <p:nvPr/>
        </p:nvSpPr>
        <p:spPr>
          <a:xfrm>
            <a:off x="12713335" y="4130676"/>
            <a:ext cx="6177915" cy="6780038"/>
          </a:xfrm>
          <a:custGeom>
            <a:avLst/>
            <a:gdLst/>
            <a:ahLst/>
            <a:cxnLst/>
            <a:rect l="l" t="t" r="r" b="b"/>
            <a:pathLst>
              <a:path w="6177915" h="6186805" extrusionOk="0">
                <a:moveTo>
                  <a:pt x="0" y="6186754"/>
                </a:moveTo>
                <a:lnTo>
                  <a:pt x="6177822" y="6186754"/>
                </a:lnTo>
                <a:lnTo>
                  <a:pt x="6177822" y="0"/>
                </a:lnTo>
                <a:lnTo>
                  <a:pt x="0" y="0"/>
                </a:lnTo>
                <a:lnTo>
                  <a:pt x="0" y="6186754"/>
                </a:lnTo>
                <a:close/>
              </a:path>
            </a:pathLst>
          </a:custGeom>
          <a:solidFill>
            <a:srgbClr val="F4F1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 name="Google Shape;87;p10"/>
          <p:cNvSpPr txBox="1">
            <a:spLocks noGrp="1"/>
          </p:cNvSpPr>
          <p:nvPr>
            <p:ph type="title"/>
          </p:nvPr>
        </p:nvSpPr>
        <p:spPr>
          <a:xfrm>
            <a:off x="1212850" y="478939"/>
            <a:ext cx="18364200" cy="3414408"/>
          </a:xfrm>
          <a:prstGeom prst="rect">
            <a:avLst/>
          </a:prstGeom>
          <a:noFill/>
          <a:ln>
            <a:noFill/>
          </a:ln>
        </p:spPr>
        <p:txBody>
          <a:bodyPr spcFirstLastPara="1" wrap="square" lIns="0" tIns="1101800" rIns="0" bIns="0" anchor="t" anchorCtr="0">
            <a:spAutoFit/>
          </a:bodyPr>
          <a:lstStyle/>
          <a:p>
            <a:pPr marL="307340" lvl="0" indent="0" algn="l" rtl="0">
              <a:lnSpc>
                <a:spcPct val="123484"/>
              </a:lnSpc>
              <a:spcBef>
                <a:spcPts val="0"/>
              </a:spcBef>
              <a:spcAft>
                <a:spcPts val="0"/>
              </a:spcAft>
              <a:buNone/>
            </a:pPr>
            <a:r>
              <a:rPr lang="en-US" sz="6600" dirty="0"/>
              <a:t>PRERNA VASWANI – STATE PRESIDENT</a:t>
            </a:r>
            <a:endParaRPr sz="6600" dirty="0"/>
          </a:p>
          <a:p>
            <a:pPr marL="304800" lvl="0" indent="0" algn="l" rtl="0">
              <a:lnSpc>
                <a:spcPct val="94722"/>
              </a:lnSpc>
              <a:spcBef>
                <a:spcPts val="0"/>
              </a:spcBef>
              <a:spcAft>
                <a:spcPts val="0"/>
              </a:spcAft>
              <a:buNone/>
            </a:pPr>
            <a:br>
              <a:rPr lang="en-US" sz="3600" dirty="0">
                <a:latin typeface="Open Sans"/>
                <a:ea typeface="Open Sans"/>
                <a:cs typeface="Open Sans"/>
                <a:sym typeface="Open Sans"/>
              </a:rPr>
            </a:br>
            <a:r>
              <a:rPr lang="en-US" sz="3600" dirty="0">
                <a:latin typeface="Open Sans"/>
                <a:ea typeface="Open Sans"/>
                <a:cs typeface="Open Sans"/>
                <a:sym typeface="Open Sans"/>
              </a:rPr>
              <a:t>WICCI WELLNESS &amp; WELLBEING  COUNCIL GUJARAT</a:t>
            </a:r>
            <a:endParaRPr sz="3600" dirty="0">
              <a:latin typeface="Open Sans"/>
              <a:ea typeface="Open Sans"/>
              <a:cs typeface="Open Sans"/>
              <a:sym typeface="Open Sans"/>
            </a:endParaRPr>
          </a:p>
        </p:txBody>
      </p:sp>
      <p:sp>
        <p:nvSpPr>
          <p:cNvPr id="88" name="Google Shape;88;p10"/>
          <p:cNvSpPr txBox="1"/>
          <p:nvPr/>
        </p:nvSpPr>
        <p:spPr>
          <a:xfrm>
            <a:off x="1299209" y="3978276"/>
            <a:ext cx="11038840" cy="7017306"/>
          </a:xfrm>
          <a:prstGeom prst="rect">
            <a:avLst/>
          </a:prstGeom>
          <a:noFill/>
          <a:ln>
            <a:noFill/>
          </a:ln>
        </p:spPr>
        <p:txBody>
          <a:bodyPr spcFirstLastPara="1" wrap="square" lIns="0" tIns="0" rIns="0" bIns="0" anchor="t" anchorCtr="0">
            <a:spAutoFit/>
          </a:bodyPr>
          <a:lstStyle/>
          <a:p>
            <a:pPr marL="12700" marR="0" lvl="0" indent="0" algn="just" rtl="0">
              <a:lnSpc>
                <a:spcPct val="100000"/>
              </a:lnSpc>
              <a:spcBef>
                <a:spcPts val="0"/>
              </a:spcBef>
              <a:spcAft>
                <a:spcPts val="0"/>
              </a:spcAft>
              <a:buNone/>
            </a:pPr>
            <a:r>
              <a:rPr lang="en-US" sz="3800" b="1" dirty="0">
                <a:solidFill>
                  <a:schemeClr val="dk1"/>
                </a:solidFill>
                <a:latin typeface="Garamond"/>
                <a:ea typeface="Garamond"/>
                <a:cs typeface="Garamond"/>
                <a:sym typeface="Garamond"/>
              </a:rPr>
              <a:t>BIO :- </a:t>
            </a:r>
            <a:endParaRPr dirty="0"/>
          </a:p>
          <a:p>
            <a:pPr marL="12700" marR="0" lvl="0" indent="0" algn="just" rtl="0">
              <a:lnSpc>
                <a:spcPct val="100000"/>
              </a:lnSpc>
              <a:spcBef>
                <a:spcPts val="0"/>
              </a:spcBef>
              <a:spcAft>
                <a:spcPts val="0"/>
              </a:spcAft>
              <a:buNone/>
            </a:pPr>
            <a:r>
              <a:rPr lang="en-US" sz="3800" b="1" dirty="0">
                <a:solidFill>
                  <a:schemeClr val="dk1"/>
                </a:solidFill>
                <a:latin typeface="Garamond"/>
                <a:ea typeface="Garamond"/>
                <a:cs typeface="Garamond"/>
                <a:sym typeface="Garamond"/>
              </a:rPr>
              <a:t>Name : PRERNA VASWANI</a:t>
            </a:r>
            <a:endParaRPr dirty="0"/>
          </a:p>
          <a:p>
            <a:pPr marL="12700" marR="0" lvl="0" indent="0" algn="just" rtl="0">
              <a:lnSpc>
                <a:spcPct val="100000"/>
              </a:lnSpc>
              <a:spcBef>
                <a:spcPts val="0"/>
              </a:spcBef>
              <a:spcAft>
                <a:spcPts val="0"/>
              </a:spcAft>
              <a:buNone/>
            </a:pPr>
            <a:r>
              <a:rPr lang="en-US" sz="3800" b="1" dirty="0">
                <a:solidFill>
                  <a:schemeClr val="dk1"/>
                </a:solidFill>
                <a:latin typeface="Garamond"/>
                <a:ea typeface="Garamond"/>
                <a:cs typeface="Garamond"/>
                <a:sym typeface="Garamond"/>
              </a:rPr>
              <a:t>Email: </a:t>
            </a:r>
            <a:r>
              <a:rPr lang="en-US" sz="3800" b="1" u="sng" dirty="0">
                <a:solidFill>
                  <a:schemeClr val="hlink"/>
                </a:solidFill>
                <a:latin typeface="Garamond"/>
                <a:ea typeface="Garamond"/>
                <a:cs typeface="Garamond"/>
                <a:sym typeface="Garamond"/>
                <a:hlinkClick r:id="rId3"/>
              </a:rPr>
              <a:t>prernavaswaniwicci@gmail.com</a:t>
            </a:r>
            <a:endParaRPr sz="3800" b="1" dirty="0">
              <a:solidFill>
                <a:schemeClr val="dk1"/>
              </a:solidFill>
              <a:latin typeface="Garamond"/>
              <a:ea typeface="Garamond"/>
              <a:cs typeface="Garamond"/>
              <a:sym typeface="Garamond"/>
            </a:endParaRPr>
          </a:p>
          <a:p>
            <a:pPr marL="12700" marR="0" lvl="0" indent="0" algn="just" rtl="0">
              <a:lnSpc>
                <a:spcPct val="100000"/>
              </a:lnSpc>
              <a:spcBef>
                <a:spcPts val="0"/>
              </a:spcBef>
              <a:spcAft>
                <a:spcPts val="0"/>
              </a:spcAft>
              <a:buNone/>
            </a:pPr>
            <a:r>
              <a:rPr lang="en-US" sz="3800" b="1" dirty="0">
                <a:solidFill>
                  <a:schemeClr val="dk1"/>
                </a:solidFill>
                <a:latin typeface="Garamond"/>
                <a:ea typeface="Garamond"/>
                <a:cs typeface="Garamond"/>
                <a:sym typeface="Garamond"/>
              </a:rPr>
              <a:t>Qualification: </a:t>
            </a:r>
            <a:r>
              <a:rPr lang="en-US" sz="3800" b="1" dirty="0" err="1">
                <a:solidFill>
                  <a:schemeClr val="dk1"/>
                </a:solidFill>
                <a:latin typeface="Garamond"/>
                <a:ea typeface="Garamond"/>
                <a:cs typeface="Garamond"/>
                <a:sym typeface="Garamond"/>
              </a:rPr>
              <a:t>B.Com</a:t>
            </a:r>
            <a:r>
              <a:rPr lang="en-US" sz="3800" b="1" dirty="0">
                <a:solidFill>
                  <a:schemeClr val="dk1"/>
                </a:solidFill>
                <a:latin typeface="Garamond"/>
                <a:ea typeface="Garamond"/>
                <a:cs typeface="Garamond"/>
                <a:sym typeface="Garamond"/>
              </a:rPr>
              <a:t>, DBM with E-commerce &amp; PGDCRM (Symbiosis)</a:t>
            </a:r>
            <a:endParaRPr dirty="0"/>
          </a:p>
          <a:p>
            <a:pPr marL="12700" marR="0" lvl="0" indent="0" algn="just" rtl="0">
              <a:lnSpc>
                <a:spcPct val="100000"/>
              </a:lnSpc>
              <a:spcBef>
                <a:spcPts val="0"/>
              </a:spcBef>
              <a:spcAft>
                <a:spcPts val="0"/>
              </a:spcAft>
              <a:buNone/>
            </a:pPr>
            <a:r>
              <a:rPr lang="en-US" sz="3800" b="1" dirty="0">
                <a:solidFill>
                  <a:schemeClr val="dk1"/>
                </a:solidFill>
                <a:latin typeface="Garamond"/>
                <a:ea typeface="Garamond"/>
                <a:cs typeface="Garamond"/>
                <a:sym typeface="Garamond"/>
              </a:rPr>
              <a:t>Work experience : </a:t>
            </a:r>
            <a:r>
              <a:rPr lang="en-US" sz="3800" dirty="0">
                <a:solidFill>
                  <a:schemeClr val="dk1"/>
                </a:solidFill>
                <a:latin typeface="Garamond"/>
                <a:ea typeface="Garamond"/>
                <a:cs typeface="Garamond"/>
                <a:sym typeface="Garamond"/>
              </a:rPr>
              <a:t> Founder of PRERNA – Spreading Inspiration /Awarded as Video Blogger of the Year / Working as BDM in one of Facility Management Service Provider Co./ Total Job Exp. of 17yrs+/ Online Udemy Certified Yoga Instructor / Awarded &amp; Crowned as Inspiring Gem of India- Queen in the Making-2019 / Member of Giving Back Foundation NGO</a:t>
            </a:r>
            <a:endParaRPr sz="3800" dirty="0">
              <a:solidFill>
                <a:schemeClr val="dk1"/>
              </a:solidFill>
              <a:latin typeface="Garamond"/>
              <a:ea typeface="Garamond"/>
              <a:cs typeface="Garamond"/>
              <a:sym typeface="Garamond"/>
            </a:endParaRPr>
          </a:p>
        </p:txBody>
      </p:sp>
      <p:sp>
        <p:nvSpPr>
          <p:cNvPr id="89" name="Google Shape;89;p10"/>
          <p:cNvSpPr/>
          <p:nvPr/>
        </p:nvSpPr>
        <p:spPr>
          <a:xfrm>
            <a:off x="356010" y="282713"/>
            <a:ext cx="2443806" cy="1057559"/>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 name="Google Shape;90;p10"/>
          <p:cNvSpPr/>
          <p:nvPr/>
        </p:nvSpPr>
        <p:spPr>
          <a:xfrm>
            <a:off x="12566649" y="4384431"/>
            <a:ext cx="6464808" cy="339639"/>
          </a:xfrm>
          <a:custGeom>
            <a:avLst/>
            <a:gdLst/>
            <a:ahLst/>
            <a:cxnLst/>
            <a:rect l="l" t="t" r="r" b="b"/>
            <a:pathLst>
              <a:path w="6848475" h="309879" extrusionOk="0">
                <a:moveTo>
                  <a:pt x="6847959" y="309718"/>
                </a:moveTo>
                <a:lnTo>
                  <a:pt x="0" y="309718"/>
                </a:lnTo>
                <a:lnTo>
                  <a:pt x="0" y="0"/>
                </a:lnTo>
                <a:lnTo>
                  <a:pt x="6847959" y="0"/>
                </a:lnTo>
                <a:lnTo>
                  <a:pt x="6847959" y="309718"/>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 name="Google Shape;91;p10"/>
          <p:cNvSpPr/>
          <p:nvPr/>
        </p:nvSpPr>
        <p:spPr>
          <a:xfrm>
            <a:off x="0" y="5361093"/>
            <a:ext cx="607695" cy="5948045"/>
          </a:xfrm>
          <a:custGeom>
            <a:avLst/>
            <a:gdLst/>
            <a:ahLst/>
            <a:cxnLst/>
            <a:rect l="l" t="t" r="r" b="b"/>
            <a:pathLst>
              <a:path w="607695" h="5948045" extrusionOk="0">
                <a:moveTo>
                  <a:pt x="0" y="5947462"/>
                </a:moveTo>
                <a:lnTo>
                  <a:pt x="607311" y="5947462"/>
                </a:lnTo>
                <a:lnTo>
                  <a:pt x="607311" y="0"/>
                </a:lnTo>
                <a:lnTo>
                  <a:pt x="0" y="0"/>
                </a:lnTo>
                <a:lnTo>
                  <a:pt x="0" y="5947462"/>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10"/>
          <p:cNvSpPr txBox="1">
            <a:spLocks noGrp="1"/>
          </p:cNvSpPr>
          <p:nvPr>
            <p:ph type="sldNum" idx="12"/>
          </p:nvPr>
        </p:nvSpPr>
        <p:spPr>
          <a:xfrm>
            <a:off x="14474952" y="10517695"/>
            <a:ext cx="4623943" cy="565467"/>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a:t>
            </a:fld>
            <a:endParaRPr/>
          </a:p>
        </p:txBody>
      </p:sp>
      <p:pic>
        <p:nvPicPr>
          <p:cNvPr id="93" name="Google Shape;93;p10" descr="C:\Users\prerna\Downloads\IMG_20220206_182747.jpg"/>
          <p:cNvPicPr preferRelativeResize="0"/>
          <p:nvPr/>
        </p:nvPicPr>
        <p:blipFill rotWithShape="1">
          <a:blip r:embed="rId5">
            <a:alphaModFix/>
          </a:blip>
          <a:srcRect l="5908" r="11558" b="276"/>
          <a:stretch/>
        </p:blipFill>
        <p:spPr>
          <a:xfrm rot="-5400000">
            <a:off x="12707617" y="5437507"/>
            <a:ext cx="6042665" cy="4648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97"/>
        <p:cNvGrpSpPr/>
        <p:nvPr/>
      </p:nvGrpSpPr>
      <p:grpSpPr>
        <a:xfrm>
          <a:off x="0" y="0"/>
          <a:ext cx="0" cy="0"/>
          <a:chOff x="0" y="0"/>
          <a:chExt cx="0" cy="0"/>
        </a:xfrm>
      </p:grpSpPr>
      <p:grpSp>
        <p:nvGrpSpPr>
          <p:cNvPr id="98" name="Google Shape;98;p11"/>
          <p:cNvGrpSpPr/>
          <p:nvPr/>
        </p:nvGrpSpPr>
        <p:grpSpPr>
          <a:xfrm>
            <a:off x="774844" y="1844675"/>
            <a:ext cx="18606771" cy="2084070"/>
            <a:chOff x="774844" y="1844675"/>
            <a:chExt cx="18606771" cy="2084070"/>
          </a:xfrm>
        </p:grpSpPr>
        <p:sp>
          <p:nvSpPr>
            <p:cNvPr id="99" name="Google Shape;99;p11"/>
            <p:cNvSpPr/>
            <p:nvPr/>
          </p:nvSpPr>
          <p:spPr>
            <a:xfrm>
              <a:off x="774844" y="1844675"/>
              <a:ext cx="12602065" cy="2084070"/>
            </a:xfrm>
            <a:custGeom>
              <a:avLst/>
              <a:gdLst/>
              <a:ahLst/>
              <a:cxnLst/>
              <a:rect l="l" t="t" r="r" b="b"/>
              <a:pathLst>
                <a:path w="13376910" h="11287760" extrusionOk="0">
                  <a:moveTo>
                    <a:pt x="0" y="11287614"/>
                  </a:moveTo>
                  <a:lnTo>
                    <a:pt x="13376430" y="11287614"/>
                  </a:lnTo>
                  <a:lnTo>
                    <a:pt x="13376430" y="0"/>
                  </a:lnTo>
                  <a:lnTo>
                    <a:pt x="0" y="0"/>
                  </a:lnTo>
                  <a:lnTo>
                    <a:pt x="0" y="11287614"/>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 name="Google Shape;100;p11"/>
            <p:cNvSpPr/>
            <p:nvPr/>
          </p:nvSpPr>
          <p:spPr>
            <a:xfrm>
              <a:off x="13376431" y="1844675"/>
              <a:ext cx="6005184" cy="2084070"/>
            </a:xfrm>
            <a:custGeom>
              <a:avLst/>
              <a:gdLst/>
              <a:ahLst/>
              <a:cxnLst/>
              <a:rect l="l" t="t" r="r" b="b"/>
              <a:pathLst>
                <a:path w="6727825" h="11287760" extrusionOk="0">
                  <a:moveTo>
                    <a:pt x="0" y="11287614"/>
                  </a:moveTo>
                  <a:lnTo>
                    <a:pt x="6727669" y="11287614"/>
                  </a:lnTo>
                  <a:lnTo>
                    <a:pt x="6727669" y="0"/>
                  </a:lnTo>
                  <a:lnTo>
                    <a:pt x="0" y="0"/>
                  </a:lnTo>
                  <a:lnTo>
                    <a:pt x="0" y="11287614"/>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01" name="Google Shape;101;p11"/>
          <p:cNvSpPr/>
          <p:nvPr/>
        </p:nvSpPr>
        <p:spPr>
          <a:xfrm>
            <a:off x="12713335" y="4130676"/>
            <a:ext cx="6177915" cy="6780038"/>
          </a:xfrm>
          <a:custGeom>
            <a:avLst/>
            <a:gdLst/>
            <a:ahLst/>
            <a:cxnLst/>
            <a:rect l="l" t="t" r="r" b="b"/>
            <a:pathLst>
              <a:path w="6177915" h="6186805" extrusionOk="0">
                <a:moveTo>
                  <a:pt x="0" y="6186754"/>
                </a:moveTo>
                <a:lnTo>
                  <a:pt x="6177822" y="6186754"/>
                </a:lnTo>
                <a:lnTo>
                  <a:pt x="6177822" y="0"/>
                </a:lnTo>
                <a:lnTo>
                  <a:pt x="0" y="0"/>
                </a:lnTo>
                <a:lnTo>
                  <a:pt x="0" y="6186754"/>
                </a:lnTo>
                <a:close/>
              </a:path>
            </a:pathLst>
          </a:custGeom>
          <a:solidFill>
            <a:srgbClr val="F4F1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11"/>
          <p:cNvSpPr txBox="1">
            <a:spLocks noGrp="1"/>
          </p:cNvSpPr>
          <p:nvPr>
            <p:ph type="title"/>
          </p:nvPr>
        </p:nvSpPr>
        <p:spPr>
          <a:xfrm>
            <a:off x="1212850" y="854075"/>
            <a:ext cx="18364200" cy="3215710"/>
          </a:xfrm>
          <a:prstGeom prst="rect">
            <a:avLst/>
          </a:prstGeom>
          <a:noFill/>
          <a:ln>
            <a:noFill/>
          </a:ln>
        </p:spPr>
        <p:txBody>
          <a:bodyPr spcFirstLastPara="1" wrap="square" lIns="0" tIns="1101800" rIns="0" bIns="0" anchor="t" anchorCtr="0">
            <a:spAutoFit/>
          </a:bodyPr>
          <a:lstStyle/>
          <a:p>
            <a:pPr marL="307340" lvl="0" indent="0" algn="l" rtl="0">
              <a:lnSpc>
                <a:spcPct val="84895"/>
              </a:lnSpc>
              <a:spcBef>
                <a:spcPts val="0"/>
              </a:spcBef>
              <a:spcAft>
                <a:spcPts val="0"/>
              </a:spcAft>
              <a:buNone/>
            </a:pPr>
            <a:r>
              <a:rPr lang="en-US" sz="6600"/>
              <a:t>NIKKI PEREIRA- STATE VICE PRESIDENT</a:t>
            </a:r>
            <a:br>
              <a:rPr lang="en-US" sz="9600"/>
            </a:br>
            <a:endParaRPr sz="2950">
              <a:latin typeface="Open Sans"/>
              <a:ea typeface="Open Sans"/>
              <a:cs typeface="Open Sans"/>
              <a:sym typeface="Open Sans"/>
            </a:endParaRPr>
          </a:p>
        </p:txBody>
      </p:sp>
      <p:sp>
        <p:nvSpPr>
          <p:cNvPr id="103" name="Google Shape;103;p11"/>
          <p:cNvSpPr txBox="1"/>
          <p:nvPr/>
        </p:nvSpPr>
        <p:spPr>
          <a:xfrm>
            <a:off x="1593850" y="3928750"/>
            <a:ext cx="9866400" cy="7003500"/>
          </a:xfrm>
          <a:prstGeom prst="rect">
            <a:avLst/>
          </a:prstGeom>
          <a:noFill/>
          <a:ln>
            <a:noFill/>
          </a:ln>
        </p:spPr>
        <p:txBody>
          <a:bodyPr spcFirstLastPara="1" wrap="square" lIns="0" tIns="0" rIns="0" bIns="0" anchor="t" anchorCtr="0">
            <a:spAutoFit/>
          </a:bodyPr>
          <a:lstStyle/>
          <a:p>
            <a:pPr marL="12700" marR="0" lvl="0" indent="0" algn="just" rtl="0">
              <a:lnSpc>
                <a:spcPct val="100000"/>
              </a:lnSpc>
              <a:spcBef>
                <a:spcPts val="0"/>
              </a:spcBef>
              <a:spcAft>
                <a:spcPts val="0"/>
              </a:spcAft>
              <a:buNone/>
            </a:pPr>
            <a:r>
              <a:rPr lang="en-US" sz="3500" b="1">
                <a:solidFill>
                  <a:schemeClr val="dk1"/>
                </a:solidFill>
                <a:latin typeface="Garamond"/>
                <a:ea typeface="Garamond"/>
                <a:cs typeface="Garamond"/>
                <a:sym typeface="Garamond"/>
              </a:rPr>
              <a:t>BIO :- </a:t>
            </a:r>
            <a:endParaRPr sz="1100"/>
          </a:p>
          <a:p>
            <a:pPr marL="12700" marR="0" lvl="0" indent="0" algn="just" rtl="0">
              <a:lnSpc>
                <a:spcPct val="100000"/>
              </a:lnSpc>
              <a:spcBef>
                <a:spcPts val="0"/>
              </a:spcBef>
              <a:spcAft>
                <a:spcPts val="0"/>
              </a:spcAft>
              <a:buNone/>
            </a:pPr>
            <a:r>
              <a:rPr lang="en-US" sz="3500" b="1">
                <a:solidFill>
                  <a:schemeClr val="dk1"/>
                </a:solidFill>
                <a:latin typeface="Garamond"/>
                <a:ea typeface="Garamond"/>
                <a:cs typeface="Garamond"/>
                <a:sym typeface="Garamond"/>
              </a:rPr>
              <a:t>Name - Nikki Pereira</a:t>
            </a:r>
            <a:endParaRPr sz="1100"/>
          </a:p>
          <a:p>
            <a:pPr marL="12700" marR="0" lvl="0" indent="0" algn="just" rtl="0">
              <a:lnSpc>
                <a:spcPct val="100000"/>
              </a:lnSpc>
              <a:spcBef>
                <a:spcPts val="0"/>
              </a:spcBef>
              <a:spcAft>
                <a:spcPts val="0"/>
              </a:spcAft>
              <a:buNone/>
            </a:pPr>
            <a:r>
              <a:rPr lang="en-US" sz="3500" b="1">
                <a:solidFill>
                  <a:schemeClr val="dk1"/>
                </a:solidFill>
                <a:latin typeface="Garamond"/>
                <a:ea typeface="Garamond"/>
                <a:cs typeface="Garamond"/>
                <a:sym typeface="Garamond"/>
              </a:rPr>
              <a:t>Email ID- </a:t>
            </a:r>
            <a:r>
              <a:rPr lang="en-US" sz="3500" b="1" u="sng">
                <a:solidFill>
                  <a:schemeClr val="hlink"/>
                </a:solidFill>
                <a:latin typeface="Garamond"/>
                <a:ea typeface="Garamond"/>
                <a:cs typeface="Garamond"/>
                <a:sym typeface="Garamond"/>
                <a:hlinkClick r:id="rId3"/>
              </a:rPr>
              <a:t>nkkpereira@gmail.com</a:t>
            </a:r>
            <a:endParaRPr sz="3500" b="1">
              <a:solidFill>
                <a:schemeClr val="dk1"/>
              </a:solidFill>
              <a:latin typeface="Garamond"/>
              <a:ea typeface="Garamond"/>
              <a:cs typeface="Garamond"/>
              <a:sym typeface="Garamond"/>
            </a:endParaRPr>
          </a:p>
          <a:p>
            <a:pPr marL="12700" marR="0" lvl="0" indent="0" algn="just" rtl="0">
              <a:lnSpc>
                <a:spcPct val="100000"/>
              </a:lnSpc>
              <a:spcBef>
                <a:spcPts val="0"/>
              </a:spcBef>
              <a:spcAft>
                <a:spcPts val="0"/>
              </a:spcAft>
              <a:buNone/>
            </a:pPr>
            <a:r>
              <a:rPr lang="en-US" sz="3500" b="1">
                <a:solidFill>
                  <a:schemeClr val="dk1"/>
                </a:solidFill>
                <a:latin typeface="Garamond"/>
                <a:ea typeface="Garamond"/>
                <a:cs typeface="Garamond"/>
                <a:sym typeface="Garamond"/>
              </a:rPr>
              <a:t>Qualification – </a:t>
            </a:r>
            <a:r>
              <a:rPr lang="en-US" sz="3500">
                <a:solidFill>
                  <a:schemeClr val="dk1"/>
                </a:solidFill>
                <a:latin typeface="Garamond"/>
                <a:ea typeface="Garamond"/>
                <a:cs typeface="Garamond"/>
                <a:sym typeface="Garamond"/>
              </a:rPr>
              <a:t>DCA, DEEP (Dance Education Elite program) Functional Strength Training (FSSA) Crush fitness India Trainer</a:t>
            </a:r>
            <a:endParaRPr sz="1100"/>
          </a:p>
          <a:p>
            <a:pPr marL="12700" marR="0" lvl="0" indent="0" algn="just" rtl="0">
              <a:lnSpc>
                <a:spcPct val="100000"/>
              </a:lnSpc>
              <a:spcBef>
                <a:spcPts val="0"/>
              </a:spcBef>
              <a:spcAft>
                <a:spcPts val="0"/>
              </a:spcAft>
              <a:buNone/>
            </a:pPr>
            <a:r>
              <a:rPr lang="en-US" sz="3500" b="1">
                <a:solidFill>
                  <a:schemeClr val="dk1"/>
                </a:solidFill>
                <a:latin typeface="Garamond"/>
                <a:ea typeface="Garamond"/>
                <a:cs typeface="Garamond"/>
                <a:sym typeface="Garamond"/>
              </a:rPr>
              <a:t>Work experience [13+ Years] - </a:t>
            </a:r>
            <a:r>
              <a:rPr lang="en-US" sz="3500">
                <a:solidFill>
                  <a:schemeClr val="dk1"/>
                </a:solidFill>
                <a:latin typeface="Garamond"/>
                <a:ea typeface="Garamond"/>
                <a:cs typeface="Garamond"/>
                <a:sym typeface="Garamond"/>
              </a:rPr>
              <a:t>7 years in Stock market as  (Trainer &amp; On field marketing manager)</a:t>
            </a:r>
            <a:endParaRPr sz="1100"/>
          </a:p>
          <a:p>
            <a:pPr marL="12700" marR="0" lvl="0" indent="0" algn="just" rtl="0">
              <a:lnSpc>
                <a:spcPct val="100000"/>
              </a:lnSpc>
              <a:spcBef>
                <a:spcPts val="0"/>
              </a:spcBef>
              <a:spcAft>
                <a:spcPts val="0"/>
              </a:spcAft>
              <a:buNone/>
            </a:pPr>
            <a:r>
              <a:rPr lang="en-US" sz="3500">
                <a:solidFill>
                  <a:schemeClr val="dk1"/>
                </a:solidFill>
                <a:latin typeface="Garamond"/>
                <a:ea typeface="Garamond"/>
                <a:cs typeface="Garamond"/>
                <a:sym typeface="Garamond"/>
              </a:rPr>
              <a:t>3.5 years in BPO (CSR, Quality analyst &amp; TL) . 2016 till 2020  as Administration, Dance &amp; Fitness Trainer. 2020 Sept. started Own classes as Nikki's Dance &amp; Fitness till date(Virtual &amp; Freelance for Dance, Fitness, Wedding events, Corporate events and more)</a:t>
            </a:r>
            <a:endParaRPr sz="3500">
              <a:solidFill>
                <a:schemeClr val="dk1"/>
              </a:solidFill>
              <a:latin typeface="Garamond"/>
              <a:ea typeface="Garamond"/>
              <a:cs typeface="Garamond"/>
              <a:sym typeface="Garamond"/>
            </a:endParaRPr>
          </a:p>
        </p:txBody>
      </p:sp>
      <p:sp>
        <p:nvSpPr>
          <p:cNvPr id="104" name="Google Shape;104;p11"/>
          <p:cNvSpPr/>
          <p:nvPr/>
        </p:nvSpPr>
        <p:spPr>
          <a:xfrm>
            <a:off x="356010" y="282713"/>
            <a:ext cx="2443806" cy="1057559"/>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 name="Google Shape;105;p11"/>
          <p:cNvSpPr/>
          <p:nvPr/>
        </p:nvSpPr>
        <p:spPr>
          <a:xfrm>
            <a:off x="12566649" y="4384431"/>
            <a:ext cx="6464808" cy="339639"/>
          </a:xfrm>
          <a:custGeom>
            <a:avLst/>
            <a:gdLst/>
            <a:ahLst/>
            <a:cxnLst/>
            <a:rect l="l" t="t" r="r" b="b"/>
            <a:pathLst>
              <a:path w="6848475" h="309879" extrusionOk="0">
                <a:moveTo>
                  <a:pt x="6847959" y="309718"/>
                </a:moveTo>
                <a:lnTo>
                  <a:pt x="0" y="309718"/>
                </a:lnTo>
                <a:lnTo>
                  <a:pt x="0" y="0"/>
                </a:lnTo>
                <a:lnTo>
                  <a:pt x="6847959" y="0"/>
                </a:lnTo>
                <a:lnTo>
                  <a:pt x="6847959" y="309718"/>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 name="Google Shape;106;p11"/>
          <p:cNvSpPr/>
          <p:nvPr/>
        </p:nvSpPr>
        <p:spPr>
          <a:xfrm>
            <a:off x="0" y="5361093"/>
            <a:ext cx="607695" cy="5948045"/>
          </a:xfrm>
          <a:custGeom>
            <a:avLst/>
            <a:gdLst/>
            <a:ahLst/>
            <a:cxnLst/>
            <a:rect l="l" t="t" r="r" b="b"/>
            <a:pathLst>
              <a:path w="607695" h="5948045" extrusionOk="0">
                <a:moveTo>
                  <a:pt x="0" y="5947462"/>
                </a:moveTo>
                <a:lnTo>
                  <a:pt x="607311" y="5947462"/>
                </a:lnTo>
                <a:lnTo>
                  <a:pt x="607311" y="0"/>
                </a:lnTo>
                <a:lnTo>
                  <a:pt x="0" y="0"/>
                </a:lnTo>
                <a:lnTo>
                  <a:pt x="0" y="5947462"/>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 name="Google Shape;107;p11"/>
          <p:cNvSpPr txBox="1">
            <a:spLocks noGrp="1"/>
          </p:cNvSpPr>
          <p:nvPr>
            <p:ph type="sldNum" idx="12"/>
          </p:nvPr>
        </p:nvSpPr>
        <p:spPr>
          <a:xfrm>
            <a:off x="14474952" y="10517695"/>
            <a:ext cx="4623943" cy="565467"/>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5</a:t>
            </a:fld>
            <a:endParaRPr/>
          </a:p>
        </p:txBody>
      </p:sp>
      <p:pic>
        <p:nvPicPr>
          <p:cNvPr id="108" name="Google Shape;108;p11" descr="C:\Users\prerna\Downloads\IMG_20220206_165803.jpg"/>
          <p:cNvPicPr preferRelativeResize="0"/>
          <p:nvPr/>
        </p:nvPicPr>
        <p:blipFill rotWithShape="1">
          <a:blip r:embed="rId5">
            <a:alphaModFix/>
          </a:blip>
          <a:srcRect/>
          <a:stretch/>
        </p:blipFill>
        <p:spPr>
          <a:xfrm rot="5400000">
            <a:off x="12947650" y="5273675"/>
            <a:ext cx="6096000" cy="5029200"/>
          </a:xfrm>
          <a:prstGeom prst="rect">
            <a:avLst/>
          </a:prstGeom>
          <a:noFill/>
          <a:ln>
            <a:noFill/>
          </a:ln>
        </p:spPr>
      </p:pic>
      <p:sp>
        <p:nvSpPr>
          <p:cNvPr id="109" name="Google Shape;109;p11"/>
          <p:cNvSpPr txBox="1"/>
          <p:nvPr/>
        </p:nvSpPr>
        <p:spPr>
          <a:xfrm>
            <a:off x="1212850" y="1079178"/>
            <a:ext cx="18364200" cy="2600157"/>
          </a:xfrm>
          <a:prstGeom prst="rect">
            <a:avLst/>
          </a:prstGeom>
          <a:noFill/>
          <a:ln>
            <a:noFill/>
          </a:ln>
        </p:spPr>
        <p:txBody>
          <a:bodyPr spcFirstLastPara="1" wrap="square" lIns="0" tIns="1101800" rIns="0" bIns="0" anchor="t" anchorCtr="0">
            <a:spAutoFit/>
          </a:bodyPr>
          <a:lstStyle/>
          <a:p>
            <a:pPr marL="307340" marR="0" lvl="0" indent="0" algn="l" rtl="0">
              <a:lnSpc>
                <a:spcPct val="123484"/>
              </a:lnSpc>
              <a:spcBef>
                <a:spcPts val="0"/>
              </a:spcBef>
              <a:spcAft>
                <a:spcPts val="0"/>
              </a:spcAft>
              <a:buClr>
                <a:schemeClr val="dk1"/>
              </a:buClr>
              <a:buSzPts val="6600"/>
              <a:buFont typeface="Calibri"/>
              <a:buNone/>
            </a:pPr>
            <a:endParaRPr sz="6600" b="1" i="0" u="none" strike="noStrike" cap="none" dirty="0">
              <a:solidFill>
                <a:srgbClr val="42210B"/>
              </a:solidFill>
              <a:latin typeface="Garamond"/>
              <a:ea typeface="Garamond"/>
              <a:cs typeface="Garamond"/>
              <a:sym typeface="Garamond"/>
            </a:endParaRPr>
          </a:p>
          <a:p>
            <a:pPr marL="304800" marR="0" lvl="0" indent="0" algn="l" rtl="0">
              <a:lnSpc>
                <a:spcPct val="94722"/>
              </a:lnSpc>
              <a:spcBef>
                <a:spcPts val="0"/>
              </a:spcBef>
              <a:spcAft>
                <a:spcPts val="0"/>
              </a:spcAft>
              <a:buClr>
                <a:srgbClr val="42210B"/>
              </a:buClr>
              <a:buSzPts val="3600"/>
              <a:buFont typeface="Open Sans"/>
              <a:buNone/>
            </a:pPr>
            <a:r>
              <a:rPr lang="en-US" sz="3600" b="1" i="0" u="none" strike="noStrike" cap="none" dirty="0">
                <a:solidFill>
                  <a:srgbClr val="42210B"/>
                </a:solidFill>
                <a:latin typeface="Open Sans"/>
                <a:ea typeface="Open Sans"/>
                <a:cs typeface="Open Sans"/>
                <a:sym typeface="Open Sans"/>
              </a:rPr>
              <a:t>WICCI WELLNESS &amp; WELLBEING  COUNCIL GUJARAT</a:t>
            </a:r>
            <a:endParaRPr sz="3600" b="1" i="0" u="none" strike="noStrike" cap="none" dirty="0">
              <a:solidFill>
                <a:srgbClr val="42210B"/>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grpSp>
        <p:nvGrpSpPr>
          <p:cNvPr id="226" name="Google Shape;226;p19"/>
          <p:cNvGrpSpPr/>
          <p:nvPr/>
        </p:nvGrpSpPr>
        <p:grpSpPr>
          <a:xfrm>
            <a:off x="774844" y="1844675"/>
            <a:ext cx="18606771" cy="2084070"/>
            <a:chOff x="774844" y="1844675"/>
            <a:chExt cx="18606771" cy="2084070"/>
          </a:xfrm>
        </p:grpSpPr>
        <p:sp>
          <p:nvSpPr>
            <p:cNvPr id="227" name="Google Shape;227;p19"/>
            <p:cNvSpPr/>
            <p:nvPr/>
          </p:nvSpPr>
          <p:spPr>
            <a:xfrm>
              <a:off x="774844" y="1844675"/>
              <a:ext cx="12602065" cy="2084070"/>
            </a:xfrm>
            <a:custGeom>
              <a:avLst/>
              <a:gdLst/>
              <a:ahLst/>
              <a:cxnLst/>
              <a:rect l="l" t="t" r="r" b="b"/>
              <a:pathLst>
                <a:path w="13376910" h="11287760" extrusionOk="0">
                  <a:moveTo>
                    <a:pt x="0" y="11287614"/>
                  </a:moveTo>
                  <a:lnTo>
                    <a:pt x="13376430" y="11287614"/>
                  </a:lnTo>
                  <a:lnTo>
                    <a:pt x="13376430" y="0"/>
                  </a:lnTo>
                  <a:lnTo>
                    <a:pt x="0" y="0"/>
                  </a:lnTo>
                  <a:lnTo>
                    <a:pt x="0" y="11287614"/>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8" name="Google Shape;228;p19"/>
            <p:cNvSpPr/>
            <p:nvPr/>
          </p:nvSpPr>
          <p:spPr>
            <a:xfrm>
              <a:off x="13376431" y="1844675"/>
              <a:ext cx="6005184" cy="2084070"/>
            </a:xfrm>
            <a:custGeom>
              <a:avLst/>
              <a:gdLst/>
              <a:ahLst/>
              <a:cxnLst/>
              <a:rect l="l" t="t" r="r" b="b"/>
              <a:pathLst>
                <a:path w="6727825" h="11287760" extrusionOk="0">
                  <a:moveTo>
                    <a:pt x="0" y="11287614"/>
                  </a:moveTo>
                  <a:lnTo>
                    <a:pt x="6727669" y="11287614"/>
                  </a:lnTo>
                  <a:lnTo>
                    <a:pt x="6727669" y="0"/>
                  </a:lnTo>
                  <a:lnTo>
                    <a:pt x="0" y="0"/>
                  </a:lnTo>
                  <a:lnTo>
                    <a:pt x="0" y="11287614"/>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29" name="Google Shape;229;p19"/>
          <p:cNvSpPr/>
          <p:nvPr/>
        </p:nvSpPr>
        <p:spPr>
          <a:xfrm>
            <a:off x="12713335" y="4130676"/>
            <a:ext cx="6177915" cy="6780038"/>
          </a:xfrm>
          <a:custGeom>
            <a:avLst/>
            <a:gdLst/>
            <a:ahLst/>
            <a:cxnLst/>
            <a:rect l="l" t="t" r="r" b="b"/>
            <a:pathLst>
              <a:path w="6177915" h="6186805" extrusionOk="0">
                <a:moveTo>
                  <a:pt x="0" y="6186754"/>
                </a:moveTo>
                <a:lnTo>
                  <a:pt x="6177822" y="6186754"/>
                </a:lnTo>
                <a:lnTo>
                  <a:pt x="6177822" y="0"/>
                </a:lnTo>
                <a:lnTo>
                  <a:pt x="0" y="0"/>
                </a:lnTo>
                <a:lnTo>
                  <a:pt x="0" y="6186754"/>
                </a:lnTo>
                <a:close/>
              </a:path>
            </a:pathLst>
          </a:custGeom>
          <a:solidFill>
            <a:srgbClr val="F4F1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0" name="Google Shape;230;p19"/>
          <p:cNvSpPr txBox="1"/>
          <p:nvPr/>
        </p:nvSpPr>
        <p:spPr>
          <a:xfrm>
            <a:off x="1516150" y="4283075"/>
            <a:ext cx="10517099" cy="7017306"/>
          </a:xfrm>
          <a:prstGeom prst="rect">
            <a:avLst/>
          </a:prstGeom>
          <a:noFill/>
          <a:ln>
            <a:noFill/>
          </a:ln>
        </p:spPr>
        <p:txBody>
          <a:bodyPr spcFirstLastPara="1" wrap="square" lIns="0" tIns="0" rIns="0" bIns="0" anchor="t" anchorCtr="0">
            <a:spAutoFit/>
          </a:bodyPr>
          <a:lstStyle/>
          <a:p>
            <a:pPr marL="12700" marR="0" lvl="0" indent="0" algn="just" rtl="0">
              <a:spcBef>
                <a:spcPts val="0"/>
              </a:spcBef>
              <a:spcAft>
                <a:spcPts val="0"/>
              </a:spcAft>
              <a:buNone/>
            </a:pPr>
            <a:r>
              <a:rPr lang="en-US" sz="3800" b="1" dirty="0">
                <a:solidFill>
                  <a:schemeClr val="dk1"/>
                </a:solidFill>
                <a:latin typeface="Garamond"/>
                <a:ea typeface="Garamond"/>
                <a:cs typeface="Garamond"/>
                <a:sym typeface="Garamond"/>
              </a:rPr>
              <a:t>BIO :- </a:t>
            </a:r>
            <a:endParaRPr dirty="0"/>
          </a:p>
          <a:p>
            <a:pPr marL="12700" marR="0" lvl="0" indent="0" algn="l" rtl="0">
              <a:lnSpc>
                <a:spcPct val="100000"/>
              </a:lnSpc>
              <a:spcBef>
                <a:spcPts val="0"/>
              </a:spcBef>
              <a:spcAft>
                <a:spcPts val="0"/>
              </a:spcAft>
              <a:buNone/>
            </a:pPr>
            <a:r>
              <a:rPr lang="en-US" sz="3800" b="1" dirty="0">
                <a:solidFill>
                  <a:schemeClr val="dk1"/>
                </a:solidFill>
                <a:latin typeface="Garamond"/>
                <a:ea typeface="Garamond"/>
                <a:cs typeface="Garamond"/>
                <a:sym typeface="Garamond"/>
              </a:rPr>
              <a:t>Name: ANUSHA MALHOTRA</a:t>
            </a:r>
            <a:endParaRPr sz="3800" b="1" dirty="0">
              <a:solidFill>
                <a:schemeClr val="dk1"/>
              </a:solidFill>
              <a:latin typeface="Garamond"/>
              <a:ea typeface="Garamond"/>
              <a:cs typeface="Garamond"/>
              <a:sym typeface="Garamond"/>
            </a:endParaRPr>
          </a:p>
          <a:p>
            <a:pPr marL="12700" marR="0" lvl="0" indent="0" algn="l" rtl="0">
              <a:lnSpc>
                <a:spcPct val="100000"/>
              </a:lnSpc>
              <a:spcBef>
                <a:spcPts val="0"/>
              </a:spcBef>
              <a:spcAft>
                <a:spcPts val="0"/>
              </a:spcAft>
              <a:buNone/>
            </a:pPr>
            <a:r>
              <a:rPr lang="en-US" sz="3800" b="1" dirty="0">
                <a:solidFill>
                  <a:schemeClr val="dk1"/>
                </a:solidFill>
                <a:latin typeface="Garamond"/>
                <a:ea typeface="Garamond"/>
                <a:cs typeface="Garamond"/>
                <a:sym typeface="Garamond"/>
              </a:rPr>
              <a:t>Email: anhotra@gmail.com</a:t>
            </a:r>
            <a:endParaRPr dirty="0"/>
          </a:p>
          <a:p>
            <a:pPr marL="12700" marR="0" lvl="0" indent="0" algn="l" rtl="0">
              <a:lnSpc>
                <a:spcPct val="100000"/>
              </a:lnSpc>
              <a:spcBef>
                <a:spcPts val="0"/>
              </a:spcBef>
              <a:spcAft>
                <a:spcPts val="0"/>
              </a:spcAft>
              <a:buNone/>
            </a:pPr>
            <a:r>
              <a:rPr lang="en-US" sz="3800" b="1" dirty="0">
                <a:solidFill>
                  <a:schemeClr val="dk1"/>
                </a:solidFill>
                <a:latin typeface="Garamond"/>
                <a:ea typeface="Garamond"/>
                <a:cs typeface="Garamond"/>
                <a:sym typeface="Garamond"/>
              </a:rPr>
              <a:t>Qualification: </a:t>
            </a:r>
            <a:r>
              <a:rPr lang="en-US" sz="3800" dirty="0">
                <a:solidFill>
                  <a:schemeClr val="dk1"/>
                </a:solidFill>
                <a:latin typeface="Garamond"/>
                <a:ea typeface="Garamond"/>
                <a:cs typeface="Garamond"/>
                <a:sym typeface="Garamond"/>
              </a:rPr>
              <a:t>Final year Journalism student at Lady Shri Ram College for Women, New Delhi</a:t>
            </a:r>
            <a:endParaRPr sz="3800" dirty="0">
              <a:solidFill>
                <a:schemeClr val="dk1"/>
              </a:solidFill>
              <a:latin typeface="Garamond"/>
              <a:ea typeface="Garamond"/>
              <a:cs typeface="Garamond"/>
              <a:sym typeface="Garamond"/>
            </a:endParaRPr>
          </a:p>
          <a:p>
            <a:pPr marL="12700" marR="0" lvl="0" indent="0" algn="l" rtl="0">
              <a:lnSpc>
                <a:spcPct val="100000"/>
              </a:lnSpc>
              <a:spcBef>
                <a:spcPts val="0"/>
              </a:spcBef>
              <a:spcAft>
                <a:spcPts val="0"/>
              </a:spcAft>
              <a:buNone/>
            </a:pPr>
            <a:r>
              <a:rPr lang="en-US" sz="3800" b="1" dirty="0">
                <a:solidFill>
                  <a:schemeClr val="dk1"/>
                </a:solidFill>
                <a:latin typeface="Garamond"/>
                <a:ea typeface="Garamond"/>
                <a:cs typeface="Garamond"/>
                <a:sym typeface="Garamond"/>
              </a:rPr>
              <a:t>Work Experience: </a:t>
            </a:r>
            <a:r>
              <a:rPr lang="en-US" sz="3800" dirty="0">
                <a:solidFill>
                  <a:schemeClr val="dk1"/>
                </a:solidFill>
                <a:latin typeface="Garamond"/>
                <a:ea typeface="Garamond"/>
                <a:cs typeface="Garamond"/>
                <a:sym typeface="Garamond"/>
              </a:rPr>
              <a:t>Founder of The </a:t>
            </a:r>
            <a:r>
              <a:rPr lang="en-US" sz="3800" dirty="0" err="1">
                <a:solidFill>
                  <a:schemeClr val="dk1"/>
                </a:solidFill>
                <a:latin typeface="Garamond"/>
                <a:ea typeface="Garamond"/>
                <a:cs typeface="Garamond"/>
                <a:sym typeface="Garamond"/>
              </a:rPr>
              <a:t>Zyada</a:t>
            </a:r>
            <a:r>
              <a:rPr lang="en-US" sz="3800" dirty="0">
                <a:solidFill>
                  <a:schemeClr val="dk1"/>
                </a:solidFill>
                <a:latin typeface="Garamond"/>
                <a:ea typeface="Garamond"/>
                <a:cs typeface="Garamond"/>
                <a:sym typeface="Garamond"/>
              </a:rPr>
              <a:t> Mat Bolo Collective, a stigma-breaking NGO, leading a team of 35+ professionals. She has corporate experience as a content writer, content creator, social media manager, and influencer for brands such as IIM Calcutta, ITC Hotels, Radisson Hotels, </a:t>
            </a:r>
            <a:r>
              <a:rPr lang="en-US" sz="3800" dirty="0" err="1">
                <a:solidFill>
                  <a:schemeClr val="dk1"/>
                </a:solidFill>
                <a:latin typeface="Garamond"/>
                <a:ea typeface="Garamond"/>
                <a:cs typeface="Garamond"/>
                <a:sym typeface="Garamond"/>
              </a:rPr>
              <a:t>Beanly</a:t>
            </a:r>
            <a:r>
              <a:rPr lang="en-US" sz="3800" dirty="0">
                <a:solidFill>
                  <a:schemeClr val="dk1"/>
                </a:solidFill>
                <a:latin typeface="Garamond"/>
                <a:ea typeface="Garamond"/>
                <a:cs typeface="Garamond"/>
                <a:sym typeface="Garamond"/>
              </a:rPr>
              <a:t>, etc. and is also a social worker &amp; educator.</a:t>
            </a:r>
            <a:endParaRPr dirty="0"/>
          </a:p>
        </p:txBody>
      </p:sp>
      <p:sp>
        <p:nvSpPr>
          <p:cNvPr id="231" name="Google Shape;231;p19"/>
          <p:cNvSpPr/>
          <p:nvPr/>
        </p:nvSpPr>
        <p:spPr>
          <a:xfrm>
            <a:off x="356010" y="282713"/>
            <a:ext cx="2443806" cy="105755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 name="Google Shape;232;p19"/>
          <p:cNvSpPr/>
          <p:nvPr/>
        </p:nvSpPr>
        <p:spPr>
          <a:xfrm>
            <a:off x="12566649" y="4384431"/>
            <a:ext cx="6464808" cy="339639"/>
          </a:xfrm>
          <a:custGeom>
            <a:avLst/>
            <a:gdLst/>
            <a:ahLst/>
            <a:cxnLst/>
            <a:rect l="l" t="t" r="r" b="b"/>
            <a:pathLst>
              <a:path w="6848475" h="309879" extrusionOk="0">
                <a:moveTo>
                  <a:pt x="6847959" y="309718"/>
                </a:moveTo>
                <a:lnTo>
                  <a:pt x="0" y="309718"/>
                </a:lnTo>
                <a:lnTo>
                  <a:pt x="0" y="0"/>
                </a:lnTo>
                <a:lnTo>
                  <a:pt x="6847959" y="0"/>
                </a:lnTo>
                <a:lnTo>
                  <a:pt x="6847959" y="309718"/>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 name="Google Shape;233;p19"/>
          <p:cNvSpPr/>
          <p:nvPr/>
        </p:nvSpPr>
        <p:spPr>
          <a:xfrm>
            <a:off x="0" y="5361093"/>
            <a:ext cx="607695" cy="5948045"/>
          </a:xfrm>
          <a:custGeom>
            <a:avLst/>
            <a:gdLst/>
            <a:ahLst/>
            <a:cxnLst/>
            <a:rect l="l" t="t" r="r" b="b"/>
            <a:pathLst>
              <a:path w="607695" h="5948045" extrusionOk="0">
                <a:moveTo>
                  <a:pt x="0" y="5947462"/>
                </a:moveTo>
                <a:lnTo>
                  <a:pt x="607311" y="5947462"/>
                </a:lnTo>
                <a:lnTo>
                  <a:pt x="607311" y="0"/>
                </a:lnTo>
                <a:lnTo>
                  <a:pt x="0" y="0"/>
                </a:lnTo>
                <a:lnTo>
                  <a:pt x="0" y="5947462"/>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 name="Google Shape;234;p19"/>
          <p:cNvSpPr txBox="1">
            <a:spLocks noGrp="1"/>
          </p:cNvSpPr>
          <p:nvPr>
            <p:ph type="sldNum" idx="12"/>
          </p:nvPr>
        </p:nvSpPr>
        <p:spPr>
          <a:xfrm>
            <a:off x="14474952" y="10517695"/>
            <a:ext cx="4623943" cy="565467"/>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6</a:t>
            </a:fld>
            <a:endParaRPr/>
          </a:p>
        </p:txBody>
      </p:sp>
      <p:sp>
        <p:nvSpPr>
          <p:cNvPr id="235" name="Google Shape;235;p19"/>
          <p:cNvSpPr txBox="1">
            <a:spLocks noGrp="1"/>
          </p:cNvSpPr>
          <p:nvPr>
            <p:ph type="title"/>
          </p:nvPr>
        </p:nvSpPr>
        <p:spPr>
          <a:xfrm>
            <a:off x="1212850" y="854075"/>
            <a:ext cx="18364200" cy="2361748"/>
          </a:xfrm>
          <a:prstGeom prst="rect">
            <a:avLst/>
          </a:prstGeom>
          <a:noFill/>
          <a:ln>
            <a:noFill/>
          </a:ln>
        </p:spPr>
        <p:txBody>
          <a:bodyPr spcFirstLastPara="1" wrap="square" lIns="0" tIns="1101800" rIns="0" bIns="0" anchor="t" anchorCtr="0">
            <a:spAutoFit/>
          </a:bodyPr>
          <a:lstStyle/>
          <a:p>
            <a:pPr marL="307340" lvl="0" indent="0" algn="l" rtl="0">
              <a:lnSpc>
                <a:spcPct val="84895"/>
              </a:lnSpc>
              <a:spcBef>
                <a:spcPts val="0"/>
              </a:spcBef>
              <a:spcAft>
                <a:spcPts val="0"/>
              </a:spcAft>
              <a:buNone/>
            </a:pPr>
            <a:r>
              <a:rPr lang="en-US" sz="6600" dirty="0"/>
              <a:t>ANUSHA MALHOTRA - COUNCIL MEMBER</a:t>
            </a:r>
            <a:br>
              <a:rPr lang="en-US" sz="9600" dirty="0"/>
            </a:br>
            <a:endParaRPr sz="2950" dirty="0">
              <a:latin typeface="Open Sans"/>
              <a:ea typeface="Open Sans"/>
              <a:cs typeface="Open Sans"/>
              <a:sym typeface="Open Sans"/>
            </a:endParaRPr>
          </a:p>
        </p:txBody>
      </p:sp>
      <p:sp>
        <p:nvSpPr>
          <p:cNvPr id="236" name="Google Shape;236;p19"/>
          <p:cNvSpPr txBox="1"/>
          <p:nvPr/>
        </p:nvSpPr>
        <p:spPr>
          <a:xfrm>
            <a:off x="1212850" y="909709"/>
            <a:ext cx="18364200" cy="2888110"/>
          </a:xfrm>
          <a:prstGeom prst="rect">
            <a:avLst/>
          </a:prstGeom>
          <a:noFill/>
          <a:ln>
            <a:noFill/>
          </a:ln>
        </p:spPr>
        <p:txBody>
          <a:bodyPr spcFirstLastPara="1" wrap="square" lIns="0" tIns="1101800" rIns="0" bIns="0" anchor="t" anchorCtr="0">
            <a:spAutoFit/>
          </a:bodyPr>
          <a:lstStyle/>
          <a:p>
            <a:pPr marL="307340" marR="0" lvl="0" indent="0" algn="l" rtl="0">
              <a:lnSpc>
                <a:spcPct val="123484"/>
              </a:lnSpc>
              <a:spcBef>
                <a:spcPts val="0"/>
              </a:spcBef>
              <a:spcAft>
                <a:spcPts val="0"/>
              </a:spcAft>
              <a:buClr>
                <a:schemeClr val="dk1"/>
              </a:buClr>
              <a:buSzPts val="6600"/>
              <a:buFont typeface="Calibri"/>
              <a:buNone/>
            </a:pPr>
            <a:endParaRPr sz="6600" b="1" i="0" u="none" strike="noStrike" cap="none" dirty="0">
              <a:solidFill>
                <a:srgbClr val="42210B"/>
              </a:solidFill>
              <a:latin typeface="Garamond"/>
              <a:ea typeface="Garamond"/>
              <a:cs typeface="Garamond"/>
              <a:sym typeface="Garamond"/>
            </a:endParaRPr>
          </a:p>
          <a:p>
            <a:pPr marL="304800" marR="0" lvl="0" indent="0" algn="l" rtl="0">
              <a:lnSpc>
                <a:spcPct val="94722"/>
              </a:lnSpc>
              <a:spcBef>
                <a:spcPts val="0"/>
              </a:spcBef>
              <a:spcAft>
                <a:spcPts val="0"/>
              </a:spcAft>
              <a:buClr>
                <a:srgbClr val="42210B"/>
              </a:buClr>
              <a:buSzPts val="3600"/>
              <a:buFont typeface="Open Sans"/>
              <a:buNone/>
            </a:pPr>
            <a:r>
              <a:rPr lang="en-US" sz="3600" b="1" i="0" u="none" strike="noStrike" cap="none" dirty="0">
                <a:solidFill>
                  <a:srgbClr val="42210B"/>
                </a:solidFill>
                <a:latin typeface="Open Sans"/>
                <a:ea typeface="Open Sans"/>
                <a:cs typeface="Open Sans"/>
                <a:sym typeface="Open Sans"/>
              </a:rPr>
              <a:t>WICCI WELLNESS &amp; WELLBEING  COUNCIL GUJARAT</a:t>
            </a:r>
            <a:endParaRPr sz="3600" b="1" i="0" u="none" strike="noStrike" cap="none" dirty="0">
              <a:solidFill>
                <a:srgbClr val="42210B"/>
              </a:solidFill>
              <a:latin typeface="Open Sans"/>
              <a:ea typeface="Open Sans"/>
              <a:cs typeface="Open Sans"/>
              <a:sym typeface="Open Sans"/>
            </a:endParaRPr>
          </a:p>
        </p:txBody>
      </p:sp>
      <p:pic>
        <p:nvPicPr>
          <p:cNvPr id="3" name="Picture 2">
            <a:extLst>
              <a:ext uri="{FF2B5EF4-FFF2-40B4-BE49-F238E27FC236}">
                <a16:creationId xmlns:a16="http://schemas.microsoft.com/office/drawing/2014/main" id="{45419683-66B4-FBDB-B479-1A237D2B0083}"/>
              </a:ext>
            </a:extLst>
          </p:cNvPr>
          <p:cNvPicPr>
            <a:picLocks noChangeAspect="1"/>
          </p:cNvPicPr>
          <p:nvPr/>
        </p:nvPicPr>
        <p:blipFill>
          <a:blip r:embed="rId4"/>
          <a:stretch>
            <a:fillRect/>
          </a:stretch>
        </p:blipFill>
        <p:spPr>
          <a:xfrm>
            <a:off x="13632145" y="4784961"/>
            <a:ext cx="4333815" cy="593544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grpSp>
        <p:nvGrpSpPr>
          <p:cNvPr id="226" name="Google Shape;226;p19"/>
          <p:cNvGrpSpPr/>
          <p:nvPr/>
        </p:nvGrpSpPr>
        <p:grpSpPr>
          <a:xfrm>
            <a:off x="774844" y="1844675"/>
            <a:ext cx="18606771" cy="2084070"/>
            <a:chOff x="774844" y="1844675"/>
            <a:chExt cx="18606771" cy="2084070"/>
          </a:xfrm>
        </p:grpSpPr>
        <p:sp>
          <p:nvSpPr>
            <p:cNvPr id="227" name="Google Shape;227;p19"/>
            <p:cNvSpPr/>
            <p:nvPr/>
          </p:nvSpPr>
          <p:spPr>
            <a:xfrm>
              <a:off x="774844" y="1844675"/>
              <a:ext cx="12602065" cy="2084070"/>
            </a:xfrm>
            <a:custGeom>
              <a:avLst/>
              <a:gdLst/>
              <a:ahLst/>
              <a:cxnLst/>
              <a:rect l="l" t="t" r="r" b="b"/>
              <a:pathLst>
                <a:path w="13376910" h="11287760" extrusionOk="0">
                  <a:moveTo>
                    <a:pt x="0" y="11287614"/>
                  </a:moveTo>
                  <a:lnTo>
                    <a:pt x="13376430" y="11287614"/>
                  </a:lnTo>
                  <a:lnTo>
                    <a:pt x="13376430" y="0"/>
                  </a:lnTo>
                  <a:lnTo>
                    <a:pt x="0" y="0"/>
                  </a:lnTo>
                  <a:lnTo>
                    <a:pt x="0" y="11287614"/>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8" name="Google Shape;228;p19"/>
            <p:cNvSpPr/>
            <p:nvPr/>
          </p:nvSpPr>
          <p:spPr>
            <a:xfrm>
              <a:off x="13376431" y="1844675"/>
              <a:ext cx="6005184" cy="2084070"/>
            </a:xfrm>
            <a:custGeom>
              <a:avLst/>
              <a:gdLst/>
              <a:ahLst/>
              <a:cxnLst/>
              <a:rect l="l" t="t" r="r" b="b"/>
              <a:pathLst>
                <a:path w="6727825" h="11287760" extrusionOk="0">
                  <a:moveTo>
                    <a:pt x="0" y="11287614"/>
                  </a:moveTo>
                  <a:lnTo>
                    <a:pt x="6727669" y="11287614"/>
                  </a:lnTo>
                  <a:lnTo>
                    <a:pt x="6727669" y="0"/>
                  </a:lnTo>
                  <a:lnTo>
                    <a:pt x="0" y="0"/>
                  </a:lnTo>
                  <a:lnTo>
                    <a:pt x="0" y="11287614"/>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29" name="Google Shape;229;p19"/>
          <p:cNvSpPr/>
          <p:nvPr/>
        </p:nvSpPr>
        <p:spPr>
          <a:xfrm>
            <a:off x="12713335" y="4130676"/>
            <a:ext cx="6177915" cy="6780038"/>
          </a:xfrm>
          <a:custGeom>
            <a:avLst/>
            <a:gdLst/>
            <a:ahLst/>
            <a:cxnLst/>
            <a:rect l="l" t="t" r="r" b="b"/>
            <a:pathLst>
              <a:path w="6177915" h="6186805" extrusionOk="0">
                <a:moveTo>
                  <a:pt x="0" y="6186754"/>
                </a:moveTo>
                <a:lnTo>
                  <a:pt x="6177822" y="6186754"/>
                </a:lnTo>
                <a:lnTo>
                  <a:pt x="6177822" y="0"/>
                </a:lnTo>
                <a:lnTo>
                  <a:pt x="0" y="0"/>
                </a:lnTo>
                <a:lnTo>
                  <a:pt x="0" y="6186754"/>
                </a:lnTo>
                <a:close/>
              </a:path>
            </a:pathLst>
          </a:custGeom>
          <a:solidFill>
            <a:srgbClr val="F4F1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0" name="Google Shape;230;p19"/>
          <p:cNvSpPr txBox="1"/>
          <p:nvPr/>
        </p:nvSpPr>
        <p:spPr>
          <a:xfrm>
            <a:off x="1516150" y="4283075"/>
            <a:ext cx="10517099" cy="4678204"/>
          </a:xfrm>
          <a:prstGeom prst="rect">
            <a:avLst/>
          </a:prstGeom>
          <a:noFill/>
          <a:ln>
            <a:noFill/>
          </a:ln>
        </p:spPr>
        <p:txBody>
          <a:bodyPr spcFirstLastPara="1" wrap="square" lIns="0" tIns="0" rIns="0" bIns="0" anchor="t" anchorCtr="0">
            <a:spAutoFit/>
          </a:bodyPr>
          <a:lstStyle/>
          <a:p>
            <a:pPr marL="12700" marR="0" lvl="0" indent="0" algn="just" rtl="0">
              <a:spcBef>
                <a:spcPts val="0"/>
              </a:spcBef>
              <a:spcAft>
                <a:spcPts val="0"/>
              </a:spcAft>
              <a:buNone/>
            </a:pPr>
            <a:r>
              <a:rPr lang="en-US" sz="3800" b="1" dirty="0">
                <a:solidFill>
                  <a:schemeClr val="dk1"/>
                </a:solidFill>
                <a:latin typeface="Garamond"/>
                <a:ea typeface="Garamond"/>
                <a:cs typeface="Garamond"/>
                <a:sym typeface="Garamond"/>
              </a:rPr>
              <a:t>BIO :- </a:t>
            </a:r>
            <a:endParaRPr dirty="0"/>
          </a:p>
          <a:p>
            <a:pPr marL="12700" marR="0" lvl="0" indent="0" algn="l" rtl="0">
              <a:lnSpc>
                <a:spcPct val="100000"/>
              </a:lnSpc>
              <a:spcBef>
                <a:spcPts val="0"/>
              </a:spcBef>
              <a:spcAft>
                <a:spcPts val="0"/>
              </a:spcAft>
              <a:buNone/>
            </a:pPr>
            <a:r>
              <a:rPr lang="en-US" sz="3800" b="1" dirty="0">
                <a:solidFill>
                  <a:schemeClr val="dk1"/>
                </a:solidFill>
                <a:latin typeface="Garamond"/>
                <a:ea typeface="Garamond"/>
                <a:cs typeface="Garamond"/>
                <a:sym typeface="Garamond"/>
              </a:rPr>
              <a:t>Name: HEMADRI JOSHI UPADHYAY</a:t>
            </a:r>
            <a:endParaRPr sz="3800" b="1" dirty="0">
              <a:solidFill>
                <a:schemeClr val="dk1"/>
              </a:solidFill>
              <a:latin typeface="Garamond"/>
              <a:ea typeface="Garamond"/>
              <a:cs typeface="Garamond"/>
              <a:sym typeface="Garamond"/>
            </a:endParaRPr>
          </a:p>
          <a:p>
            <a:pPr marL="12700" marR="0" lvl="0" indent="0" algn="l" rtl="0">
              <a:lnSpc>
                <a:spcPct val="100000"/>
              </a:lnSpc>
              <a:spcBef>
                <a:spcPts val="0"/>
              </a:spcBef>
              <a:spcAft>
                <a:spcPts val="0"/>
              </a:spcAft>
              <a:buNone/>
            </a:pPr>
            <a:r>
              <a:rPr lang="en-US" sz="3800" b="1" dirty="0">
                <a:solidFill>
                  <a:schemeClr val="dk1"/>
                </a:solidFill>
                <a:latin typeface="Garamond"/>
                <a:ea typeface="Garamond"/>
                <a:cs typeface="Garamond"/>
                <a:sym typeface="Garamond"/>
              </a:rPr>
              <a:t>Email: joshi.hemadri@gmail.com</a:t>
            </a:r>
            <a:endParaRPr dirty="0"/>
          </a:p>
          <a:p>
            <a:pPr marL="12700" marR="0" lvl="0" indent="0" algn="l" rtl="0">
              <a:lnSpc>
                <a:spcPct val="100000"/>
              </a:lnSpc>
              <a:spcBef>
                <a:spcPts val="0"/>
              </a:spcBef>
              <a:spcAft>
                <a:spcPts val="0"/>
              </a:spcAft>
              <a:buNone/>
            </a:pPr>
            <a:r>
              <a:rPr lang="en-US" sz="3800" b="1" dirty="0">
                <a:solidFill>
                  <a:schemeClr val="dk1"/>
                </a:solidFill>
                <a:latin typeface="Garamond"/>
                <a:ea typeface="Garamond"/>
                <a:cs typeface="Garamond"/>
                <a:sym typeface="Garamond"/>
              </a:rPr>
              <a:t>Qualification: </a:t>
            </a:r>
            <a:r>
              <a:rPr lang="en-US" sz="3800" dirty="0">
                <a:solidFill>
                  <a:schemeClr val="dk1"/>
                </a:solidFill>
                <a:latin typeface="Garamond"/>
                <a:ea typeface="Garamond"/>
                <a:cs typeface="Garamond"/>
                <a:sym typeface="Garamond"/>
              </a:rPr>
              <a:t>MBA - HR</a:t>
            </a:r>
            <a:endParaRPr sz="3800" dirty="0">
              <a:solidFill>
                <a:schemeClr val="dk1"/>
              </a:solidFill>
              <a:latin typeface="Garamond"/>
              <a:ea typeface="Garamond"/>
              <a:cs typeface="Garamond"/>
              <a:sym typeface="Garamond"/>
            </a:endParaRPr>
          </a:p>
          <a:p>
            <a:pPr marL="12700" marR="0" lvl="0" indent="0" algn="l" rtl="0">
              <a:lnSpc>
                <a:spcPct val="100000"/>
              </a:lnSpc>
              <a:spcBef>
                <a:spcPts val="0"/>
              </a:spcBef>
              <a:spcAft>
                <a:spcPts val="0"/>
              </a:spcAft>
              <a:buNone/>
            </a:pPr>
            <a:r>
              <a:rPr lang="en-US" sz="3800" b="1" dirty="0">
                <a:solidFill>
                  <a:schemeClr val="dk1"/>
                </a:solidFill>
                <a:latin typeface="Garamond"/>
                <a:ea typeface="Garamond"/>
                <a:cs typeface="Garamond"/>
                <a:sym typeface="Garamond"/>
              </a:rPr>
              <a:t>Work Experience: </a:t>
            </a:r>
            <a:r>
              <a:rPr lang="en-US" sz="3800" dirty="0">
                <a:solidFill>
                  <a:schemeClr val="dk1"/>
                </a:solidFill>
                <a:latin typeface="Garamond"/>
                <a:ea typeface="Garamond"/>
                <a:cs typeface="Garamond"/>
                <a:sym typeface="Garamond"/>
              </a:rPr>
              <a:t>She practices Spiritual Services - Astrologer, Healer, </a:t>
            </a:r>
            <a:r>
              <a:rPr lang="en-US" sz="3800" dirty="0" err="1">
                <a:solidFill>
                  <a:schemeClr val="dk1"/>
                </a:solidFill>
                <a:latin typeface="Garamond"/>
                <a:ea typeface="Garamond"/>
                <a:cs typeface="Garamond"/>
                <a:sym typeface="Garamond"/>
              </a:rPr>
              <a:t>Vastu</a:t>
            </a:r>
            <a:r>
              <a:rPr lang="en-US" sz="3800" dirty="0">
                <a:solidFill>
                  <a:schemeClr val="dk1"/>
                </a:solidFill>
                <a:latin typeface="Garamond"/>
                <a:ea typeface="Garamond"/>
                <a:cs typeface="Garamond"/>
                <a:sym typeface="Garamond"/>
              </a:rPr>
              <a:t> Consultant, Tarot card Reader &amp; Medical Yog Trainer. She has 8 years pf corporate experience as well as Skill Trainer.</a:t>
            </a:r>
            <a:endParaRPr dirty="0"/>
          </a:p>
        </p:txBody>
      </p:sp>
      <p:sp>
        <p:nvSpPr>
          <p:cNvPr id="231" name="Google Shape;231;p19"/>
          <p:cNvSpPr/>
          <p:nvPr/>
        </p:nvSpPr>
        <p:spPr>
          <a:xfrm>
            <a:off x="356010" y="282713"/>
            <a:ext cx="2443806" cy="105755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 name="Google Shape;232;p19"/>
          <p:cNvSpPr/>
          <p:nvPr/>
        </p:nvSpPr>
        <p:spPr>
          <a:xfrm>
            <a:off x="12566649" y="4384431"/>
            <a:ext cx="6464808" cy="339639"/>
          </a:xfrm>
          <a:custGeom>
            <a:avLst/>
            <a:gdLst/>
            <a:ahLst/>
            <a:cxnLst/>
            <a:rect l="l" t="t" r="r" b="b"/>
            <a:pathLst>
              <a:path w="6848475" h="309879" extrusionOk="0">
                <a:moveTo>
                  <a:pt x="6847959" y="309718"/>
                </a:moveTo>
                <a:lnTo>
                  <a:pt x="0" y="309718"/>
                </a:lnTo>
                <a:lnTo>
                  <a:pt x="0" y="0"/>
                </a:lnTo>
                <a:lnTo>
                  <a:pt x="6847959" y="0"/>
                </a:lnTo>
                <a:lnTo>
                  <a:pt x="6847959" y="309718"/>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 name="Google Shape;233;p19"/>
          <p:cNvSpPr/>
          <p:nvPr/>
        </p:nvSpPr>
        <p:spPr>
          <a:xfrm>
            <a:off x="0" y="5361093"/>
            <a:ext cx="607695" cy="5948045"/>
          </a:xfrm>
          <a:custGeom>
            <a:avLst/>
            <a:gdLst/>
            <a:ahLst/>
            <a:cxnLst/>
            <a:rect l="l" t="t" r="r" b="b"/>
            <a:pathLst>
              <a:path w="607695" h="5948045" extrusionOk="0">
                <a:moveTo>
                  <a:pt x="0" y="5947462"/>
                </a:moveTo>
                <a:lnTo>
                  <a:pt x="607311" y="5947462"/>
                </a:lnTo>
                <a:lnTo>
                  <a:pt x="607311" y="0"/>
                </a:lnTo>
                <a:lnTo>
                  <a:pt x="0" y="0"/>
                </a:lnTo>
                <a:lnTo>
                  <a:pt x="0" y="5947462"/>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 name="Google Shape;234;p19"/>
          <p:cNvSpPr txBox="1">
            <a:spLocks noGrp="1"/>
          </p:cNvSpPr>
          <p:nvPr>
            <p:ph type="sldNum" idx="12"/>
          </p:nvPr>
        </p:nvSpPr>
        <p:spPr>
          <a:xfrm>
            <a:off x="14474952" y="10517695"/>
            <a:ext cx="4623943" cy="565467"/>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7</a:t>
            </a:fld>
            <a:endParaRPr/>
          </a:p>
        </p:txBody>
      </p:sp>
      <p:sp>
        <p:nvSpPr>
          <p:cNvPr id="235" name="Google Shape;235;p19"/>
          <p:cNvSpPr txBox="1">
            <a:spLocks noGrp="1"/>
          </p:cNvSpPr>
          <p:nvPr>
            <p:ph type="title"/>
          </p:nvPr>
        </p:nvSpPr>
        <p:spPr>
          <a:xfrm>
            <a:off x="1212850" y="854075"/>
            <a:ext cx="18364200" cy="2525254"/>
          </a:xfrm>
          <a:prstGeom prst="rect">
            <a:avLst/>
          </a:prstGeom>
          <a:noFill/>
          <a:ln>
            <a:noFill/>
          </a:ln>
        </p:spPr>
        <p:txBody>
          <a:bodyPr spcFirstLastPara="1" wrap="square" lIns="0" tIns="1101800" rIns="0" bIns="0" anchor="t" anchorCtr="0">
            <a:spAutoFit/>
          </a:bodyPr>
          <a:lstStyle/>
          <a:p>
            <a:pPr marL="307340" lvl="0" indent="0" algn="l" rtl="0">
              <a:lnSpc>
                <a:spcPct val="84895"/>
              </a:lnSpc>
              <a:spcBef>
                <a:spcPts val="0"/>
              </a:spcBef>
              <a:spcAft>
                <a:spcPts val="0"/>
              </a:spcAft>
              <a:buNone/>
            </a:pPr>
            <a:r>
              <a:rPr lang="en-US" sz="5400" dirty="0"/>
              <a:t>HEMADRI JOSHI UPADHYAY - COUNCIL MEMBER</a:t>
            </a:r>
            <a:br>
              <a:rPr lang="en-US" sz="5400" dirty="0"/>
            </a:br>
            <a:endParaRPr sz="5400" dirty="0">
              <a:latin typeface="Open Sans"/>
              <a:ea typeface="Open Sans"/>
              <a:cs typeface="Open Sans"/>
              <a:sym typeface="Open Sans"/>
            </a:endParaRPr>
          </a:p>
        </p:txBody>
      </p:sp>
      <p:sp>
        <p:nvSpPr>
          <p:cNvPr id="236" name="Google Shape;236;p19"/>
          <p:cNvSpPr txBox="1"/>
          <p:nvPr/>
        </p:nvSpPr>
        <p:spPr>
          <a:xfrm>
            <a:off x="1212850" y="886817"/>
            <a:ext cx="18364200" cy="2888110"/>
          </a:xfrm>
          <a:prstGeom prst="rect">
            <a:avLst/>
          </a:prstGeom>
          <a:noFill/>
          <a:ln>
            <a:noFill/>
          </a:ln>
        </p:spPr>
        <p:txBody>
          <a:bodyPr spcFirstLastPara="1" wrap="square" lIns="0" tIns="1101800" rIns="0" bIns="0" anchor="t" anchorCtr="0">
            <a:spAutoFit/>
          </a:bodyPr>
          <a:lstStyle/>
          <a:p>
            <a:pPr marL="307340" marR="0" lvl="0" indent="0" algn="l" rtl="0">
              <a:lnSpc>
                <a:spcPct val="123484"/>
              </a:lnSpc>
              <a:spcBef>
                <a:spcPts val="0"/>
              </a:spcBef>
              <a:spcAft>
                <a:spcPts val="0"/>
              </a:spcAft>
              <a:buClr>
                <a:schemeClr val="dk1"/>
              </a:buClr>
              <a:buSzPts val="6600"/>
              <a:buFont typeface="Calibri"/>
              <a:buNone/>
            </a:pPr>
            <a:endParaRPr sz="6600" b="1" i="0" u="none" strike="noStrike" cap="none" dirty="0">
              <a:solidFill>
                <a:srgbClr val="42210B"/>
              </a:solidFill>
              <a:latin typeface="Garamond"/>
              <a:ea typeface="Garamond"/>
              <a:cs typeface="Garamond"/>
              <a:sym typeface="Garamond"/>
            </a:endParaRPr>
          </a:p>
          <a:p>
            <a:pPr marL="304800" marR="0" lvl="0" indent="0" algn="l" rtl="0">
              <a:lnSpc>
                <a:spcPct val="94722"/>
              </a:lnSpc>
              <a:spcBef>
                <a:spcPts val="0"/>
              </a:spcBef>
              <a:spcAft>
                <a:spcPts val="0"/>
              </a:spcAft>
              <a:buClr>
                <a:srgbClr val="42210B"/>
              </a:buClr>
              <a:buSzPts val="3600"/>
              <a:buFont typeface="Open Sans"/>
              <a:buNone/>
            </a:pPr>
            <a:r>
              <a:rPr lang="en-US" sz="3600" b="1" i="0" u="none" strike="noStrike" cap="none" dirty="0">
                <a:solidFill>
                  <a:srgbClr val="42210B"/>
                </a:solidFill>
                <a:latin typeface="Open Sans"/>
                <a:ea typeface="Open Sans"/>
                <a:cs typeface="Open Sans"/>
                <a:sym typeface="Open Sans"/>
              </a:rPr>
              <a:t>WICCI WELLNESS &amp; WELLBEING  COUNCIL GUJARAT</a:t>
            </a:r>
            <a:endParaRPr sz="3600" b="1" i="0" u="none" strike="noStrike" cap="none" dirty="0">
              <a:solidFill>
                <a:srgbClr val="42210B"/>
              </a:solidFill>
              <a:latin typeface="Open Sans"/>
              <a:ea typeface="Open Sans"/>
              <a:cs typeface="Open Sans"/>
              <a:sym typeface="Open Sans"/>
            </a:endParaRPr>
          </a:p>
        </p:txBody>
      </p:sp>
      <p:pic>
        <p:nvPicPr>
          <p:cNvPr id="4" name="Picture 3">
            <a:extLst>
              <a:ext uri="{FF2B5EF4-FFF2-40B4-BE49-F238E27FC236}">
                <a16:creationId xmlns:a16="http://schemas.microsoft.com/office/drawing/2014/main" id="{B49DECB0-891F-1DF0-06D9-72F86AC0B443}"/>
              </a:ext>
            </a:extLst>
          </p:cNvPr>
          <p:cNvPicPr>
            <a:picLocks noChangeAspect="1"/>
          </p:cNvPicPr>
          <p:nvPr/>
        </p:nvPicPr>
        <p:blipFill rotWithShape="1">
          <a:blip r:embed="rId4"/>
          <a:srcRect l="1153" r="2519" b="6845"/>
          <a:stretch/>
        </p:blipFill>
        <p:spPr>
          <a:xfrm>
            <a:off x="13163909" y="4886603"/>
            <a:ext cx="5689058" cy="5278874"/>
          </a:xfrm>
          <a:prstGeom prst="rect">
            <a:avLst/>
          </a:prstGeom>
        </p:spPr>
      </p:pic>
    </p:spTree>
    <p:extLst>
      <p:ext uri="{BB962C8B-B14F-4D97-AF65-F5344CB8AC3E}">
        <p14:creationId xmlns:p14="http://schemas.microsoft.com/office/powerpoint/2010/main" val="751807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45"/>
        <p:cNvGrpSpPr/>
        <p:nvPr/>
      </p:nvGrpSpPr>
      <p:grpSpPr>
        <a:xfrm>
          <a:off x="0" y="0"/>
          <a:ext cx="0" cy="0"/>
          <a:chOff x="0" y="0"/>
          <a:chExt cx="0" cy="0"/>
        </a:xfrm>
      </p:grpSpPr>
      <p:grpSp>
        <p:nvGrpSpPr>
          <p:cNvPr id="146" name="Google Shape;146;p14"/>
          <p:cNvGrpSpPr/>
          <p:nvPr/>
        </p:nvGrpSpPr>
        <p:grpSpPr>
          <a:xfrm>
            <a:off x="774844" y="1844675"/>
            <a:ext cx="18606771" cy="2084070"/>
            <a:chOff x="774844" y="1844675"/>
            <a:chExt cx="18606771" cy="2084070"/>
          </a:xfrm>
        </p:grpSpPr>
        <p:sp>
          <p:nvSpPr>
            <p:cNvPr id="147" name="Google Shape;147;p14"/>
            <p:cNvSpPr/>
            <p:nvPr/>
          </p:nvSpPr>
          <p:spPr>
            <a:xfrm>
              <a:off x="774844" y="1844675"/>
              <a:ext cx="12602065" cy="2084070"/>
            </a:xfrm>
            <a:custGeom>
              <a:avLst/>
              <a:gdLst/>
              <a:ahLst/>
              <a:cxnLst/>
              <a:rect l="l" t="t" r="r" b="b"/>
              <a:pathLst>
                <a:path w="13376910" h="11287760" extrusionOk="0">
                  <a:moveTo>
                    <a:pt x="0" y="11287614"/>
                  </a:moveTo>
                  <a:lnTo>
                    <a:pt x="13376430" y="11287614"/>
                  </a:lnTo>
                  <a:lnTo>
                    <a:pt x="13376430" y="0"/>
                  </a:lnTo>
                  <a:lnTo>
                    <a:pt x="0" y="0"/>
                  </a:lnTo>
                  <a:lnTo>
                    <a:pt x="0" y="11287614"/>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 name="Google Shape;148;p14"/>
            <p:cNvSpPr/>
            <p:nvPr/>
          </p:nvSpPr>
          <p:spPr>
            <a:xfrm>
              <a:off x="13376431" y="1844675"/>
              <a:ext cx="6005184" cy="2084070"/>
            </a:xfrm>
            <a:custGeom>
              <a:avLst/>
              <a:gdLst/>
              <a:ahLst/>
              <a:cxnLst/>
              <a:rect l="l" t="t" r="r" b="b"/>
              <a:pathLst>
                <a:path w="6727825" h="11287760" extrusionOk="0">
                  <a:moveTo>
                    <a:pt x="0" y="11287614"/>
                  </a:moveTo>
                  <a:lnTo>
                    <a:pt x="6727669" y="11287614"/>
                  </a:lnTo>
                  <a:lnTo>
                    <a:pt x="6727669" y="0"/>
                  </a:lnTo>
                  <a:lnTo>
                    <a:pt x="0" y="0"/>
                  </a:lnTo>
                  <a:lnTo>
                    <a:pt x="0" y="11287614"/>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49" name="Google Shape;149;p14"/>
          <p:cNvSpPr/>
          <p:nvPr/>
        </p:nvSpPr>
        <p:spPr>
          <a:xfrm>
            <a:off x="12713335" y="4130676"/>
            <a:ext cx="6177915" cy="6780038"/>
          </a:xfrm>
          <a:custGeom>
            <a:avLst/>
            <a:gdLst/>
            <a:ahLst/>
            <a:cxnLst/>
            <a:rect l="l" t="t" r="r" b="b"/>
            <a:pathLst>
              <a:path w="6177915" h="6186805" extrusionOk="0">
                <a:moveTo>
                  <a:pt x="0" y="6186754"/>
                </a:moveTo>
                <a:lnTo>
                  <a:pt x="6177822" y="6186754"/>
                </a:lnTo>
                <a:lnTo>
                  <a:pt x="6177822" y="0"/>
                </a:lnTo>
                <a:lnTo>
                  <a:pt x="0" y="0"/>
                </a:lnTo>
                <a:lnTo>
                  <a:pt x="0" y="6186754"/>
                </a:lnTo>
                <a:close/>
              </a:path>
            </a:pathLst>
          </a:custGeom>
          <a:solidFill>
            <a:srgbClr val="F4F1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 name="Google Shape;150;p14"/>
          <p:cNvSpPr txBox="1"/>
          <p:nvPr/>
        </p:nvSpPr>
        <p:spPr>
          <a:xfrm>
            <a:off x="1516151" y="4283075"/>
            <a:ext cx="10321290" cy="4678204"/>
          </a:xfrm>
          <a:prstGeom prst="rect">
            <a:avLst/>
          </a:prstGeom>
          <a:noFill/>
          <a:ln>
            <a:noFill/>
          </a:ln>
        </p:spPr>
        <p:txBody>
          <a:bodyPr spcFirstLastPara="1" wrap="square" lIns="0" tIns="0" rIns="0" bIns="0" anchor="t" anchorCtr="0">
            <a:spAutoFit/>
          </a:bodyPr>
          <a:lstStyle/>
          <a:p>
            <a:pPr marL="12700" marR="0" lvl="0" indent="0" algn="just" rtl="0">
              <a:spcBef>
                <a:spcPts val="0"/>
              </a:spcBef>
              <a:spcAft>
                <a:spcPts val="0"/>
              </a:spcAft>
              <a:buNone/>
            </a:pPr>
            <a:r>
              <a:rPr lang="en-US" sz="3800" b="1">
                <a:solidFill>
                  <a:schemeClr val="dk1"/>
                </a:solidFill>
                <a:latin typeface="Garamond"/>
                <a:ea typeface="Garamond"/>
                <a:cs typeface="Garamond"/>
                <a:sym typeface="Garamond"/>
              </a:rPr>
              <a:t>BIO :- </a:t>
            </a:r>
            <a:endParaRPr/>
          </a:p>
          <a:p>
            <a:pPr marL="12700" marR="0" lvl="0" indent="0" algn="just" rtl="0">
              <a:lnSpc>
                <a:spcPct val="100000"/>
              </a:lnSpc>
              <a:spcBef>
                <a:spcPts val="0"/>
              </a:spcBef>
              <a:spcAft>
                <a:spcPts val="0"/>
              </a:spcAft>
              <a:buNone/>
            </a:pPr>
            <a:r>
              <a:rPr lang="en-US" sz="3800" b="1">
                <a:solidFill>
                  <a:schemeClr val="dk1"/>
                </a:solidFill>
                <a:latin typeface="Garamond"/>
                <a:ea typeface="Garamond"/>
                <a:cs typeface="Garamond"/>
                <a:sym typeface="Garamond"/>
              </a:rPr>
              <a:t>Name: VISHAKHA MEHTA</a:t>
            </a:r>
            <a:endParaRPr/>
          </a:p>
          <a:p>
            <a:pPr marL="12700" marR="0" lvl="0" indent="0" algn="just" rtl="0">
              <a:lnSpc>
                <a:spcPct val="100000"/>
              </a:lnSpc>
              <a:spcBef>
                <a:spcPts val="0"/>
              </a:spcBef>
              <a:spcAft>
                <a:spcPts val="0"/>
              </a:spcAft>
              <a:buNone/>
            </a:pPr>
            <a:r>
              <a:rPr lang="en-US" sz="3800" b="1">
                <a:solidFill>
                  <a:schemeClr val="dk1"/>
                </a:solidFill>
                <a:latin typeface="Garamond"/>
                <a:ea typeface="Garamond"/>
                <a:cs typeface="Garamond"/>
                <a:sym typeface="Garamond"/>
              </a:rPr>
              <a:t>Email: </a:t>
            </a:r>
            <a:r>
              <a:rPr lang="en-US" sz="3800" b="1" u="sng">
                <a:solidFill>
                  <a:schemeClr val="hlink"/>
                </a:solidFill>
                <a:latin typeface="Garamond"/>
                <a:ea typeface="Garamond"/>
                <a:cs typeface="Garamond"/>
                <a:sym typeface="Garamond"/>
                <a:hlinkClick r:id="rId3"/>
              </a:rPr>
              <a:t>vishakhamehta1982@gmail.com</a:t>
            </a:r>
            <a:endParaRPr sz="3800" b="1">
              <a:solidFill>
                <a:schemeClr val="dk1"/>
              </a:solidFill>
              <a:latin typeface="Garamond"/>
              <a:ea typeface="Garamond"/>
              <a:cs typeface="Garamond"/>
              <a:sym typeface="Garamond"/>
            </a:endParaRPr>
          </a:p>
          <a:p>
            <a:pPr marL="12700" marR="0" lvl="0" indent="0" algn="l" rtl="0">
              <a:lnSpc>
                <a:spcPct val="100000"/>
              </a:lnSpc>
              <a:spcBef>
                <a:spcPts val="0"/>
              </a:spcBef>
              <a:spcAft>
                <a:spcPts val="0"/>
              </a:spcAft>
              <a:buNone/>
            </a:pPr>
            <a:r>
              <a:rPr lang="en-US" sz="3800" b="1">
                <a:solidFill>
                  <a:schemeClr val="dk1"/>
                </a:solidFill>
                <a:latin typeface="Garamond"/>
                <a:ea typeface="Garamond"/>
                <a:cs typeface="Garamond"/>
                <a:sym typeface="Garamond"/>
              </a:rPr>
              <a:t>Qualification: </a:t>
            </a:r>
            <a:r>
              <a:rPr lang="en-US" sz="3800">
                <a:solidFill>
                  <a:schemeClr val="dk1"/>
                </a:solidFill>
                <a:latin typeface="Garamond"/>
                <a:ea typeface="Garamond"/>
                <a:cs typeface="Garamond"/>
                <a:sym typeface="Garamond"/>
              </a:rPr>
              <a:t>B.com , B.ED (Music)                                             Bharatnatyam  Dance in B.A ,Tarot card Reader &amp; Teacher, Reiki Master, Crystal Healer , Vaastu                                      Consultant</a:t>
            </a:r>
            <a:endParaRPr/>
          </a:p>
          <a:p>
            <a:pPr marL="12700" marR="0" lvl="0" indent="0" algn="l" rtl="0">
              <a:lnSpc>
                <a:spcPct val="100000"/>
              </a:lnSpc>
              <a:spcBef>
                <a:spcPts val="0"/>
              </a:spcBef>
              <a:spcAft>
                <a:spcPts val="0"/>
              </a:spcAft>
              <a:buNone/>
            </a:pPr>
            <a:r>
              <a:rPr lang="en-US" sz="3800" b="1">
                <a:solidFill>
                  <a:schemeClr val="dk1"/>
                </a:solidFill>
                <a:latin typeface="Garamond"/>
                <a:ea typeface="Garamond"/>
                <a:cs typeface="Garamond"/>
                <a:sym typeface="Garamond"/>
              </a:rPr>
              <a:t>Work Experience: </a:t>
            </a:r>
            <a:r>
              <a:rPr lang="en-US" sz="3800">
                <a:solidFill>
                  <a:schemeClr val="dk1"/>
                </a:solidFill>
                <a:latin typeface="Garamond"/>
                <a:ea typeface="Garamond"/>
                <a:cs typeface="Garamond"/>
                <a:sym typeface="Garamond"/>
              </a:rPr>
              <a:t>18 years in Dance and Music </a:t>
            </a:r>
            <a:endParaRPr/>
          </a:p>
        </p:txBody>
      </p:sp>
      <p:sp>
        <p:nvSpPr>
          <p:cNvPr id="151" name="Google Shape;151;p14"/>
          <p:cNvSpPr/>
          <p:nvPr/>
        </p:nvSpPr>
        <p:spPr>
          <a:xfrm>
            <a:off x="356010" y="282713"/>
            <a:ext cx="2443806" cy="1057559"/>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 name="Google Shape;152;p14"/>
          <p:cNvSpPr/>
          <p:nvPr/>
        </p:nvSpPr>
        <p:spPr>
          <a:xfrm>
            <a:off x="12566649" y="4384431"/>
            <a:ext cx="6464808" cy="339639"/>
          </a:xfrm>
          <a:custGeom>
            <a:avLst/>
            <a:gdLst/>
            <a:ahLst/>
            <a:cxnLst/>
            <a:rect l="l" t="t" r="r" b="b"/>
            <a:pathLst>
              <a:path w="6848475" h="309879" extrusionOk="0">
                <a:moveTo>
                  <a:pt x="6847959" y="309718"/>
                </a:moveTo>
                <a:lnTo>
                  <a:pt x="0" y="309718"/>
                </a:lnTo>
                <a:lnTo>
                  <a:pt x="0" y="0"/>
                </a:lnTo>
                <a:lnTo>
                  <a:pt x="6847959" y="0"/>
                </a:lnTo>
                <a:lnTo>
                  <a:pt x="6847959" y="309718"/>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3" name="Google Shape;153;p14"/>
          <p:cNvSpPr/>
          <p:nvPr/>
        </p:nvSpPr>
        <p:spPr>
          <a:xfrm>
            <a:off x="0" y="5361093"/>
            <a:ext cx="607695" cy="5948045"/>
          </a:xfrm>
          <a:custGeom>
            <a:avLst/>
            <a:gdLst/>
            <a:ahLst/>
            <a:cxnLst/>
            <a:rect l="l" t="t" r="r" b="b"/>
            <a:pathLst>
              <a:path w="607695" h="5948045" extrusionOk="0">
                <a:moveTo>
                  <a:pt x="0" y="5947462"/>
                </a:moveTo>
                <a:lnTo>
                  <a:pt x="607311" y="5947462"/>
                </a:lnTo>
                <a:lnTo>
                  <a:pt x="607311" y="0"/>
                </a:lnTo>
                <a:lnTo>
                  <a:pt x="0" y="0"/>
                </a:lnTo>
                <a:lnTo>
                  <a:pt x="0" y="5947462"/>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 name="Google Shape;154;p14"/>
          <p:cNvSpPr txBox="1">
            <a:spLocks noGrp="1"/>
          </p:cNvSpPr>
          <p:nvPr>
            <p:ph type="sldNum" idx="12"/>
          </p:nvPr>
        </p:nvSpPr>
        <p:spPr>
          <a:xfrm>
            <a:off x="14474952" y="10517695"/>
            <a:ext cx="4623943" cy="565467"/>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8</a:t>
            </a:fld>
            <a:endParaRPr/>
          </a:p>
        </p:txBody>
      </p:sp>
      <p:sp>
        <p:nvSpPr>
          <p:cNvPr id="155" name="Google Shape;155;p14"/>
          <p:cNvSpPr txBox="1">
            <a:spLocks noGrp="1"/>
          </p:cNvSpPr>
          <p:nvPr>
            <p:ph type="title"/>
          </p:nvPr>
        </p:nvSpPr>
        <p:spPr>
          <a:xfrm>
            <a:off x="1212850" y="854075"/>
            <a:ext cx="18364200" cy="3215710"/>
          </a:xfrm>
          <a:prstGeom prst="rect">
            <a:avLst/>
          </a:prstGeom>
          <a:noFill/>
          <a:ln>
            <a:noFill/>
          </a:ln>
        </p:spPr>
        <p:txBody>
          <a:bodyPr spcFirstLastPara="1" wrap="square" lIns="0" tIns="1101800" rIns="0" bIns="0" anchor="t" anchorCtr="0">
            <a:spAutoFit/>
          </a:bodyPr>
          <a:lstStyle/>
          <a:p>
            <a:pPr marL="307340" lvl="0" indent="0" algn="l" rtl="0">
              <a:lnSpc>
                <a:spcPct val="84895"/>
              </a:lnSpc>
              <a:spcBef>
                <a:spcPts val="0"/>
              </a:spcBef>
              <a:spcAft>
                <a:spcPts val="0"/>
              </a:spcAft>
              <a:buNone/>
            </a:pPr>
            <a:r>
              <a:rPr lang="en-US" sz="6600"/>
              <a:t>VISHAKHA MEHTA-  COUNCIL MEMBER</a:t>
            </a:r>
            <a:br>
              <a:rPr lang="en-US" sz="9600"/>
            </a:br>
            <a:endParaRPr sz="2950">
              <a:latin typeface="Open Sans"/>
              <a:ea typeface="Open Sans"/>
              <a:cs typeface="Open Sans"/>
              <a:sym typeface="Open Sans"/>
            </a:endParaRPr>
          </a:p>
        </p:txBody>
      </p:sp>
      <p:sp>
        <p:nvSpPr>
          <p:cNvPr id="156" name="Google Shape;156;p14"/>
          <p:cNvSpPr txBox="1"/>
          <p:nvPr/>
        </p:nvSpPr>
        <p:spPr>
          <a:xfrm>
            <a:off x="1212850" y="1082675"/>
            <a:ext cx="18364200" cy="2600157"/>
          </a:xfrm>
          <a:prstGeom prst="rect">
            <a:avLst/>
          </a:prstGeom>
          <a:noFill/>
          <a:ln>
            <a:noFill/>
          </a:ln>
        </p:spPr>
        <p:txBody>
          <a:bodyPr spcFirstLastPara="1" wrap="square" lIns="0" tIns="1101800" rIns="0" bIns="0" anchor="t" anchorCtr="0">
            <a:spAutoFit/>
          </a:bodyPr>
          <a:lstStyle/>
          <a:p>
            <a:pPr marL="307340" marR="0" lvl="0" indent="0" algn="l" rtl="0">
              <a:lnSpc>
                <a:spcPct val="123484"/>
              </a:lnSpc>
              <a:spcBef>
                <a:spcPts val="0"/>
              </a:spcBef>
              <a:spcAft>
                <a:spcPts val="0"/>
              </a:spcAft>
              <a:buClr>
                <a:schemeClr val="dk1"/>
              </a:buClr>
              <a:buSzPts val="6600"/>
              <a:buFont typeface="Calibri"/>
              <a:buNone/>
            </a:pPr>
            <a:endParaRPr sz="6600" b="1" i="0" u="none" strike="noStrike" cap="none">
              <a:solidFill>
                <a:srgbClr val="42210B"/>
              </a:solidFill>
              <a:latin typeface="Garamond"/>
              <a:ea typeface="Garamond"/>
              <a:cs typeface="Garamond"/>
              <a:sym typeface="Garamond"/>
            </a:endParaRPr>
          </a:p>
          <a:p>
            <a:pPr marL="304800" marR="0" lvl="0" indent="0" algn="l" rtl="0">
              <a:lnSpc>
                <a:spcPct val="94722"/>
              </a:lnSpc>
              <a:spcBef>
                <a:spcPts val="0"/>
              </a:spcBef>
              <a:spcAft>
                <a:spcPts val="0"/>
              </a:spcAft>
              <a:buClr>
                <a:srgbClr val="42210B"/>
              </a:buClr>
              <a:buSzPts val="3600"/>
              <a:buFont typeface="Open Sans"/>
              <a:buNone/>
            </a:pPr>
            <a:r>
              <a:rPr lang="en-US" sz="3600" b="1" i="0" u="none" strike="noStrike" cap="none">
                <a:solidFill>
                  <a:srgbClr val="42210B"/>
                </a:solidFill>
                <a:latin typeface="Open Sans"/>
                <a:ea typeface="Open Sans"/>
                <a:cs typeface="Open Sans"/>
                <a:sym typeface="Open Sans"/>
              </a:rPr>
              <a:t>WICCI WELLNESS &amp; WELLBEING  COUNCIL GUJARAT</a:t>
            </a:r>
            <a:endParaRPr sz="3600" b="1" i="0" u="none" strike="noStrike" cap="none">
              <a:solidFill>
                <a:srgbClr val="42210B"/>
              </a:solidFill>
              <a:latin typeface="Open Sans"/>
              <a:ea typeface="Open Sans"/>
              <a:cs typeface="Open Sans"/>
              <a:sym typeface="Open Sans"/>
            </a:endParaRPr>
          </a:p>
        </p:txBody>
      </p:sp>
      <p:pic>
        <p:nvPicPr>
          <p:cNvPr id="157" name="Google Shape;157;p14" descr="C:\Users\prerna\Downloads\IMG-20200715-WA0012.jpg"/>
          <p:cNvPicPr preferRelativeResize="0"/>
          <p:nvPr/>
        </p:nvPicPr>
        <p:blipFill rotWithShape="1">
          <a:blip r:embed="rId5">
            <a:alphaModFix/>
          </a:blip>
          <a:srcRect b="34166"/>
          <a:stretch/>
        </p:blipFill>
        <p:spPr>
          <a:xfrm>
            <a:off x="12719050" y="4740275"/>
            <a:ext cx="6096000" cy="6019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grpSp>
        <p:nvGrpSpPr>
          <p:cNvPr id="2" name="Google Shape;429;p32"/>
          <p:cNvGrpSpPr/>
          <p:nvPr/>
        </p:nvGrpSpPr>
        <p:grpSpPr>
          <a:xfrm>
            <a:off x="774844" y="1844675"/>
            <a:ext cx="18606771" cy="2084070"/>
            <a:chOff x="774844" y="1844675"/>
            <a:chExt cx="18606771" cy="2084070"/>
          </a:xfrm>
        </p:grpSpPr>
        <p:sp>
          <p:nvSpPr>
            <p:cNvPr id="430" name="Google Shape;430;p32"/>
            <p:cNvSpPr/>
            <p:nvPr/>
          </p:nvSpPr>
          <p:spPr>
            <a:xfrm>
              <a:off x="774844" y="1844675"/>
              <a:ext cx="12602065" cy="2084070"/>
            </a:xfrm>
            <a:custGeom>
              <a:avLst/>
              <a:gdLst/>
              <a:ahLst/>
              <a:cxnLst/>
              <a:rect l="l" t="t" r="r" b="b"/>
              <a:pathLst>
                <a:path w="13376910" h="11287760" extrusionOk="0">
                  <a:moveTo>
                    <a:pt x="0" y="11287614"/>
                  </a:moveTo>
                  <a:lnTo>
                    <a:pt x="13376430" y="11287614"/>
                  </a:lnTo>
                  <a:lnTo>
                    <a:pt x="13376430" y="0"/>
                  </a:lnTo>
                  <a:lnTo>
                    <a:pt x="0" y="0"/>
                  </a:lnTo>
                  <a:lnTo>
                    <a:pt x="0" y="11287614"/>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1" name="Google Shape;431;p32"/>
            <p:cNvSpPr/>
            <p:nvPr/>
          </p:nvSpPr>
          <p:spPr>
            <a:xfrm>
              <a:off x="13376431" y="1844675"/>
              <a:ext cx="6005184" cy="2084070"/>
            </a:xfrm>
            <a:custGeom>
              <a:avLst/>
              <a:gdLst/>
              <a:ahLst/>
              <a:cxnLst/>
              <a:rect l="l" t="t" r="r" b="b"/>
              <a:pathLst>
                <a:path w="6727825" h="11287760" extrusionOk="0">
                  <a:moveTo>
                    <a:pt x="0" y="11287614"/>
                  </a:moveTo>
                  <a:lnTo>
                    <a:pt x="6727669" y="11287614"/>
                  </a:lnTo>
                  <a:lnTo>
                    <a:pt x="6727669" y="0"/>
                  </a:lnTo>
                  <a:lnTo>
                    <a:pt x="0" y="0"/>
                  </a:lnTo>
                  <a:lnTo>
                    <a:pt x="0" y="11287614"/>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32" name="Google Shape;432;p32"/>
          <p:cNvSpPr/>
          <p:nvPr/>
        </p:nvSpPr>
        <p:spPr>
          <a:xfrm>
            <a:off x="12713335" y="4130676"/>
            <a:ext cx="6177915" cy="6780038"/>
          </a:xfrm>
          <a:custGeom>
            <a:avLst/>
            <a:gdLst/>
            <a:ahLst/>
            <a:cxnLst/>
            <a:rect l="l" t="t" r="r" b="b"/>
            <a:pathLst>
              <a:path w="6177915" h="6186805" extrusionOk="0">
                <a:moveTo>
                  <a:pt x="0" y="6186754"/>
                </a:moveTo>
                <a:lnTo>
                  <a:pt x="6177822" y="6186754"/>
                </a:lnTo>
                <a:lnTo>
                  <a:pt x="6177822" y="0"/>
                </a:lnTo>
                <a:lnTo>
                  <a:pt x="0" y="0"/>
                </a:lnTo>
                <a:lnTo>
                  <a:pt x="0" y="6186754"/>
                </a:lnTo>
                <a:close/>
              </a:path>
            </a:pathLst>
          </a:custGeom>
          <a:solidFill>
            <a:srgbClr val="F4F1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32"/>
          <p:cNvSpPr txBox="1"/>
          <p:nvPr/>
        </p:nvSpPr>
        <p:spPr>
          <a:xfrm>
            <a:off x="1516151" y="4283075"/>
            <a:ext cx="10321290" cy="5262979"/>
          </a:xfrm>
          <a:prstGeom prst="rect">
            <a:avLst/>
          </a:prstGeom>
          <a:noFill/>
          <a:ln>
            <a:noFill/>
          </a:ln>
        </p:spPr>
        <p:txBody>
          <a:bodyPr spcFirstLastPara="1" wrap="square" lIns="0" tIns="0" rIns="0" bIns="0" anchor="t" anchorCtr="0">
            <a:spAutoFit/>
          </a:bodyPr>
          <a:lstStyle/>
          <a:p>
            <a:pPr marL="12700" marR="0" lvl="0" indent="0" algn="just" rtl="0">
              <a:spcBef>
                <a:spcPts val="0"/>
              </a:spcBef>
              <a:spcAft>
                <a:spcPts val="0"/>
              </a:spcAft>
              <a:buNone/>
            </a:pPr>
            <a:r>
              <a:rPr lang="en-US" sz="3800" b="1" dirty="0">
                <a:solidFill>
                  <a:schemeClr val="dk1"/>
                </a:solidFill>
                <a:latin typeface="Garamond"/>
                <a:ea typeface="Garamond"/>
                <a:cs typeface="Garamond"/>
                <a:sym typeface="Garamond"/>
              </a:rPr>
              <a:t>BIO :- </a:t>
            </a:r>
            <a:endParaRPr dirty="0"/>
          </a:p>
          <a:p>
            <a:pPr marL="12700" marR="0" lvl="0" indent="0" algn="just" rtl="0">
              <a:lnSpc>
                <a:spcPct val="100000"/>
              </a:lnSpc>
              <a:spcBef>
                <a:spcPts val="0"/>
              </a:spcBef>
              <a:spcAft>
                <a:spcPts val="0"/>
              </a:spcAft>
              <a:buNone/>
            </a:pPr>
            <a:r>
              <a:rPr lang="en-US" sz="3800" b="1" dirty="0">
                <a:solidFill>
                  <a:schemeClr val="dk1"/>
                </a:solidFill>
                <a:latin typeface="Garamond"/>
                <a:ea typeface="Garamond"/>
                <a:cs typeface="Garamond"/>
                <a:sym typeface="Garamond"/>
              </a:rPr>
              <a:t>Name: </a:t>
            </a:r>
            <a:r>
              <a:rPr lang="en-US" sz="3800" b="1" dirty="0" err="1">
                <a:solidFill>
                  <a:schemeClr val="dk1"/>
                </a:solidFill>
                <a:latin typeface="Garamond"/>
                <a:ea typeface="Garamond"/>
                <a:cs typeface="Garamond"/>
                <a:sym typeface="Garamond"/>
              </a:rPr>
              <a:t>Parul</a:t>
            </a:r>
            <a:r>
              <a:rPr lang="en-US" sz="3800" b="1" dirty="0">
                <a:solidFill>
                  <a:schemeClr val="dk1"/>
                </a:solidFill>
                <a:latin typeface="Garamond"/>
                <a:ea typeface="Garamond"/>
                <a:cs typeface="Garamond"/>
                <a:sym typeface="Garamond"/>
              </a:rPr>
              <a:t> Shah</a:t>
            </a:r>
            <a:endParaRPr sz="3800" b="1" dirty="0">
              <a:solidFill>
                <a:schemeClr val="dk1"/>
              </a:solidFill>
              <a:latin typeface="Garamond"/>
              <a:ea typeface="Garamond"/>
              <a:cs typeface="Garamond"/>
              <a:sym typeface="Garamond"/>
            </a:endParaRPr>
          </a:p>
          <a:p>
            <a:pPr marL="12700" lvl="0" algn="just"/>
            <a:r>
              <a:rPr lang="en-US" sz="3800" b="1" dirty="0">
                <a:solidFill>
                  <a:schemeClr val="dk1"/>
                </a:solidFill>
                <a:latin typeface="Garamond"/>
                <a:ea typeface="Garamond"/>
                <a:cs typeface="Garamond"/>
                <a:sym typeface="Garamond"/>
              </a:rPr>
              <a:t>Email: parul.shah76ps@gmail.com</a:t>
            </a:r>
            <a:endParaRPr dirty="0"/>
          </a:p>
          <a:p>
            <a:pPr marL="12700" lvl="0" algn="just"/>
            <a:r>
              <a:rPr lang="en-US" sz="3800" b="1" dirty="0">
                <a:solidFill>
                  <a:schemeClr val="dk1"/>
                </a:solidFill>
                <a:latin typeface="Garamond"/>
                <a:ea typeface="Garamond"/>
                <a:cs typeface="Garamond"/>
                <a:sym typeface="Garamond"/>
              </a:rPr>
              <a:t>Qualification: </a:t>
            </a:r>
            <a:r>
              <a:rPr lang="en-US" sz="3800" dirty="0">
                <a:solidFill>
                  <a:schemeClr val="dk1"/>
                </a:solidFill>
                <a:latin typeface="Garamond"/>
                <a:ea typeface="Garamond"/>
                <a:cs typeface="Garamond"/>
                <a:sym typeface="Garamond"/>
              </a:rPr>
              <a:t>B. Sc, CYS, NDDY,YPV Healing</a:t>
            </a:r>
            <a:endParaRPr sz="3800" dirty="0">
              <a:solidFill>
                <a:schemeClr val="dk1"/>
              </a:solidFill>
              <a:latin typeface="Garamond"/>
              <a:ea typeface="Garamond"/>
              <a:cs typeface="Garamond"/>
              <a:sym typeface="Garamond"/>
            </a:endParaRPr>
          </a:p>
          <a:p>
            <a:pPr marL="12700" lvl="0" algn="just"/>
            <a:r>
              <a:rPr lang="en-US" sz="3800" b="1" dirty="0">
                <a:solidFill>
                  <a:schemeClr val="dk1"/>
                </a:solidFill>
                <a:latin typeface="Garamond"/>
                <a:ea typeface="Garamond"/>
                <a:cs typeface="Garamond"/>
                <a:sym typeface="Garamond"/>
              </a:rPr>
              <a:t>Work Experience: </a:t>
            </a:r>
            <a:r>
              <a:rPr lang="en-US" sz="3800" dirty="0">
                <a:solidFill>
                  <a:schemeClr val="dk1"/>
                </a:solidFill>
                <a:latin typeface="Garamond"/>
                <a:ea typeface="Garamond"/>
                <a:cs typeface="Garamond"/>
                <a:sym typeface="Garamond"/>
              </a:rPr>
              <a:t>20 yrs </a:t>
            </a:r>
            <a:r>
              <a:rPr lang="en-US" sz="3800" dirty="0" err="1">
                <a:solidFill>
                  <a:schemeClr val="dk1"/>
                </a:solidFill>
                <a:latin typeface="Garamond"/>
                <a:ea typeface="Garamond"/>
                <a:cs typeface="Garamond"/>
                <a:sym typeface="Garamond"/>
              </a:rPr>
              <a:t>Gynaec</a:t>
            </a:r>
            <a:r>
              <a:rPr lang="en-US" sz="3800" dirty="0">
                <a:solidFill>
                  <a:schemeClr val="dk1"/>
                </a:solidFill>
                <a:latin typeface="Garamond"/>
                <a:ea typeface="Garamond"/>
                <a:cs typeface="Garamond"/>
                <a:sym typeface="Garamond"/>
              </a:rPr>
              <a:t> </a:t>
            </a:r>
            <a:r>
              <a:rPr lang="en-US" sz="3800" dirty="0" err="1">
                <a:solidFill>
                  <a:schemeClr val="dk1"/>
                </a:solidFill>
                <a:latin typeface="Garamond"/>
                <a:ea typeface="Garamond"/>
                <a:cs typeface="Garamond"/>
                <a:sym typeface="Garamond"/>
              </a:rPr>
              <a:t>Pharma</a:t>
            </a:r>
            <a:r>
              <a:rPr lang="en-US" sz="3800" dirty="0">
                <a:solidFill>
                  <a:schemeClr val="dk1"/>
                </a:solidFill>
                <a:latin typeface="Garamond"/>
                <a:ea typeface="Garamond"/>
                <a:cs typeface="Garamond"/>
                <a:sym typeface="Garamond"/>
              </a:rPr>
              <a:t> marketing, </a:t>
            </a:r>
          </a:p>
          <a:p>
            <a:pPr marL="12700" lvl="0" algn="just"/>
            <a:r>
              <a:rPr lang="en-US" sz="3800" dirty="0">
                <a:solidFill>
                  <a:schemeClr val="dk1"/>
                </a:solidFill>
                <a:latin typeface="Garamond"/>
                <a:ea typeface="Garamond"/>
                <a:cs typeface="Garamond"/>
                <a:sym typeface="Garamond"/>
              </a:rPr>
              <a:t>2 years Yoga &amp; Naturopathy 4 yrs &amp; now-YPV Healer, Trainer &amp; Counselor Solution and Training of all Physical, Emotional, Psychological, Relationship, Weight,  Prosperity &amp;  Life related  issues.</a:t>
            </a:r>
            <a:endParaRPr dirty="0"/>
          </a:p>
        </p:txBody>
      </p:sp>
      <p:sp>
        <p:nvSpPr>
          <p:cNvPr id="434" name="Google Shape;434;p32"/>
          <p:cNvSpPr/>
          <p:nvPr/>
        </p:nvSpPr>
        <p:spPr>
          <a:xfrm>
            <a:off x="356010" y="282713"/>
            <a:ext cx="2443806" cy="105755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32"/>
          <p:cNvSpPr/>
          <p:nvPr/>
        </p:nvSpPr>
        <p:spPr>
          <a:xfrm>
            <a:off x="12566649" y="4384431"/>
            <a:ext cx="6464808" cy="339639"/>
          </a:xfrm>
          <a:custGeom>
            <a:avLst/>
            <a:gdLst/>
            <a:ahLst/>
            <a:cxnLst/>
            <a:rect l="l" t="t" r="r" b="b"/>
            <a:pathLst>
              <a:path w="6848475" h="309879" extrusionOk="0">
                <a:moveTo>
                  <a:pt x="6847959" y="309718"/>
                </a:moveTo>
                <a:lnTo>
                  <a:pt x="0" y="309718"/>
                </a:lnTo>
                <a:lnTo>
                  <a:pt x="0" y="0"/>
                </a:lnTo>
                <a:lnTo>
                  <a:pt x="6847959" y="0"/>
                </a:lnTo>
                <a:lnTo>
                  <a:pt x="6847959" y="309718"/>
                </a:lnTo>
                <a:close/>
              </a:path>
            </a:pathLst>
          </a:custGeom>
          <a:solidFill>
            <a:srgbClr val="D9959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32"/>
          <p:cNvSpPr/>
          <p:nvPr/>
        </p:nvSpPr>
        <p:spPr>
          <a:xfrm>
            <a:off x="0" y="5361093"/>
            <a:ext cx="607695" cy="5948045"/>
          </a:xfrm>
          <a:custGeom>
            <a:avLst/>
            <a:gdLst/>
            <a:ahLst/>
            <a:cxnLst/>
            <a:rect l="l" t="t" r="r" b="b"/>
            <a:pathLst>
              <a:path w="607695" h="5948045" extrusionOk="0">
                <a:moveTo>
                  <a:pt x="0" y="5947462"/>
                </a:moveTo>
                <a:lnTo>
                  <a:pt x="607311" y="5947462"/>
                </a:lnTo>
                <a:lnTo>
                  <a:pt x="607311" y="0"/>
                </a:lnTo>
                <a:lnTo>
                  <a:pt x="0" y="0"/>
                </a:lnTo>
                <a:lnTo>
                  <a:pt x="0" y="5947462"/>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32"/>
          <p:cNvSpPr txBox="1">
            <a:spLocks noGrp="1"/>
          </p:cNvSpPr>
          <p:nvPr>
            <p:ph type="sldNum" idx="12"/>
          </p:nvPr>
        </p:nvSpPr>
        <p:spPr>
          <a:xfrm>
            <a:off x="14474952" y="10517695"/>
            <a:ext cx="4623943" cy="565467"/>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9</a:t>
            </a:fld>
            <a:endParaRPr/>
          </a:p>
        </p:txBody>
      </p:sp>
      <p:sp>
        <p:nvSpPr>
          <p:cNvPr id="438" name="Google Shape;438;p32"/>
          <p:cNvSpPr txBox="1">
            <a:spLocks noGrp="1"/>
          </p:cNvSpPr>
          <p:nvPr>
            <p:ph type="title"/>
          </p:nvPr>
        </p:nvSpPr>
        <p:spPr>
          <a:xfrm>
            <a:off x="1212850" y="854075"/>
            <a:ext cx="18364200" cy="2361748"/>
          </a:xfrm>
          <a:prstGeom prst="rect">
            <a:avLst/>
          </a:prstGeom>
          <a:noFill/>
          <a:ln>
            <a:noFill/>
          </a:ln>
        </p:spPr>
        <p:txBody>
          <a:bodyPr spcFirstLastPara="1" wrap="square" lIns="0" tIns="1101800" rIns="0" bIns="0" anchor="t" anchorCtr="0">
            <a:spAutoFit/>
          </a:bodyPr>
          <a:lstStyle/>
          <a:p>
            <a:pPr marL="307340" lvl="0" indent="0" algn="l" rtl="0">
              <a:lnSpc>
                <a:spcPct val="84895"/>
              </a:lnSpc>
              <a:spcBef>
                <a:spcPts val="0"/>
              </a:spcBef>
              <a:spcAft>
                <a:spcPts val="0"/>
              </a:spcAft>
              <a:buNone/>
            </a:pPr>
            <a:r>
              <a:rPr lang="en-US" sz="6600" dirty="0"/>
              <a:t>PARUL SHAH-  COUNCIL MEMBER</a:t>
            </a:r>
            <a:br>
              <a:rPr lang="en-US" sz="9600" dirty="0"/>
            </a:br>
            <a:endParaRPr sz="2950" dirty="0">
              <a:latin typeface="Open Sans"/>
              <a:ea typeface="Open Sans"/>
              <a:cs typeface="Open Sans"/>
              <a:sym typeface="Open Sans"/>
            </a:endParaRPr>
          </a:p>
        </p:txBody>
      </p:sp>
      <p:sp>
        <p:nvSpPr>
          <p:cNvPr id="439" name="Google Shape;439;p32"/>
          <p:cNvSpPr txBox="1"/>
          <p:nvPr/>
        </p:nvSpPr>
        <p:spPr>
          <a:xfrm>
            <a:off x="1212850" y="1082675"/>
            <a:ext cx="18364200" cy="2600157"/>
          </a:xfrm>
          <a:prstGeom prst="rect">
            <a:avLst/>
          </a:prstGeom>
          <a:noFill/>
          <a:ln>
            <a:noFill/>
          </a:ln>
        </p:spPr>
        <p:txBody>
          <a:bodyPr spcFirstLastPara="1" wrap="square" lIns="0" tIns="1101800" rIns="0" bIns="0" anchor="t" anchorCtr="0">
            <a:spAutoFit/>
          </a:bodyPr>
          <a:lstStyle/>
          <a:p>
            <a:pPr marL="307340" marR="0" lvl="0" indent="0" algn="l" rtl="0">
              <a:lnSpc>
                <a:spcPct val="123484"/>
              </a:lnSpc>
              <a:spcBef>
                <a:spcPts val="0"/>
              </a:spcBef>
              <a:spcAft>
                <a:spcPts val="0"/>
              </a:spcAft>
              <a:buClr>
                <a:schemeClr val="dk1"/>
              </a:buClr>
              <a:buSzPts val="6600"/>
              <a:buFont typeface="Calibri"/>
              <a:buNone/>
            </a:pPr>
            <a:endParaRPr sz="6600" b="1" i="0" u="none" strike="noStrike" cap="none">
              <a:solidFill>
                <a:srgbClr val="42210B"/>
              </a:solidFill>
              <a:latin typeface="Garamond"/>
              <a:ea typeface="Garamond"/>
              <a:cs typeface="Garamond"/>
              <a:sym typeface="Garamond"/>
            </a:endParaRPr>
          </a:p>
          <a:p>
            <a:pPr marL="304800" marR="0" lvl="0" indent="0" algn="l" rtl="0">
              <a:lnSpc>
                <a:spcPct val="94722"/>
              </a:lnSpc>
              <a:spcBef>
                <a:spcPts val="0"/>
              </a:spcBef>
              <a:spcAft>
                <a:spcPts val="0"/>
              </a:spcAft>
              <a:buClr>
                <a:srgbClr val="42210B"/>
              </a:buClr>
              <a:buSzPts val="3600"/>
              <a:buFont typeface="Open Sans"/>
              <a:buNone/>
            </a:pPr>
            <a:r>
              <a:rPr lang="en-US" sz="3600" b="1" i="0" u="none" strike="noStrike" cap="none">
                <a:solidFill>
                  <a:srgbClr val="42210B"/>
                </a:solidFill>
                <a:latin typeface="Open Sans"/>
                <a:ea typeface="Open Sans"/>
                <a:cs typeface="Open Sans"/>
                <a:sym typeface="Open Sans"/>
              </a:rPr>
              <a:t>WICCI WELLNESS &amp; WELLBEING  COUNCIL GUJARAT</a:t>
            </a:r>
            <a:endParaRPr sz="3600" b="1" i="0" u="none" strike="noStrike" cap="none">
              <a:solidFill>
                <a:srgbClr val="42210B"/>
              </a:solidFill>
              <a:latin typeface="Open Sans"/>
              <a:ea typeface="Open Sans"/>
              <a:cs typeface="Open Sans"/>
              <a:sym typeface="Open Sans"/>
            </a:endParaRPr>
          </a:p>
        </p:txBody>
      </p:sp>
      <p:sp>
        <p:nvSpPr>
          <p:cNvPr id="2050" name="AutoShape 2" descr="blob:https://web.whatsapp.com/abae6bbe-dc2d-47cf-bdbd-3225a4225289"/>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1" name="Picture 3" descr="D:\prerna\WICCI Wellness &amp; Wellbeing Council Gujarat\PARUL SHAH.jpg"/>
          <p:cNvPicPr>
            <a:picLocks noChangeAspect="1" noChangeArrowheads="1"/>
          </p:cNvPicPr>
          <p:nvPr/>
        </p:nvPicPr>
        <p:blipFill>
          <a:blip r:embed="rId4"/>
          <a:srcRect/>
          <a:stretch>
            <a:fillRect/>
          </a:stretch>
        </p:blipFill>
        <p:spPr bwMode="auto">
          <a:xfrm>
            <a:off x="13153290" y="4736368"/>
            <a:ext cx="5181601" cy="6126480"/>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384</TotalTime>
  <Words>1827</Words>
  <Application>Microsoft Office PowerPoint</Application>
  <PresentationFormat>Custom</PresentationFormat>
  <Paragraphs>246</Paragraphs>
  <Slides>29</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Garamond</vt:lpstr>
      <vt:lpstr>Times New Roman</vt:lpstr>
      <vt:lpstr>Open Sans</vt:lpstr>
      <vt:lpstr>Arial</vt:lpstr>
      <vt:lpstr>Calibri</vt:lpstr>
      <vt:lpstr>Office Theme</vt:lpstr>
      <vt:lpstr>WICCI (WELLNESS &amp; WELLBEING  COUNCIL, GUJARAT) </vt:lpstr>
      <vt:lpstr>Council Vision &amp;Mission</vt:lpstr>
      <vt:lpstr>PowerPoint Presentation</vt:lpstr>
      <vt:lpstr>PRERNA VASWANI – STATE PRESIDENT  WICCI WELLNESS &amp; WELLBEING  COUNCIL GUJARAT</vt:lpstr>
      <vt:lpstr>NIKKI PEREIRA- STATE VICE PRESIDENT </vt:lpstr>
      <vt:lpstr>ANUSHA MALHOTRA - COUNCIL MEMBER </vt:lpstr>
      <vt:lpstr>HEMADRI JOSHI UPADHYAY - COUNCIL MEMBER </vt:lpstr>
      <vt:lpstr>VISHAKHA MEHTA-  COUNCIL MEMBER </vt:lpstr>
      <vt:lpstr>PARUL SHAH-  COUNCIL MEMBER </vt:lpstr>
      <vt:lpstr>DR. SHWETABA JADEJA - COUNCIL MEMBER</vt:lpstr>
      <vt:lpstr>DR. MEGHAVI SHAH - COUNCIL MEMBER </vt:lpstr>
      <vt:lpstr>BELA JOGANI - COUNCIL MEMBER </vt:lpstr>
      <vt:lpstr>JIGISHA JAGDISH VALA - COUNCIL MEMBER </vt:lpstr>
      <vt:lpstr>SWETA GUPTA - COUNCIL MEMBER </vt:lpstr>
      <vt:lpstr>DR. ANITA SHARMA - COUNCIL MEMBER </vt:lpstr>
      <vt:lpstr>PARUL MADHANI-  COUNCIL MEMBER </vt:lpstr>
      <vt:lpstr>NEHA UPADHYAY- COUNCIL MEMBER </vt:lpstr>
      <vt:lpstr>DHRUTI VALA-  COUNCIL MEMBER </vt:lpstr>
      <vt:lpstr>AMISHA MADHANI-  COUNCIL MEMBER </vt:lpstr>
      <vt:lpstr>MONA MEHTA -  COUNCIL MEMBER </vt:lpstr>
      <vt:lpstr>SHWETA JOSHI -  COUNCIL MEMBER </vt:lpstr>
      <vt:lpstr>KRISHNA PATEL -  COUNCIL MEMBER </vt:lpstr>
      <vt:lpstr>ANNA PEREIRA -  COUNCIL MEMBER </vt:lpstr>
      <vt:lpstr>HIRAL CHAUHAN -  COUNCIL MEMBER </vt:lpstr>
      <vt:lpstr>REENA KALAL-  COUNCIL MEMBER </vt:lpstr>
      <vt:lpstr>DR SWAATI MHATRE-  COUNCIL MEMBER </vt:lpstr>
      <vt:lpstr>SUPPORTED BY</vt:lpstr>
      <vt:lpstr> COUNTRIES      REPRESENTED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WICCI (WELLNESS &amp; WELLBEING  COUNCIL, GUJARAT)</dc:title>
  <dc:creator>PRERNA</dc:creator>
  <cp:lastModifiedBy>Lenovo</cp:lastModifiedBy>
  <cp:revision>29</cp:revision>
  <dcterms:modified xsi:type="dcterms:W3CDTF">2023-09-10T17:46:25Z</dcterms:modified>
</cp:coreProperties>
</file>